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7"/>
  </p:notesMasterIdLst>
  <p:handoutMasterIdLst>
    <p:handoutMasterId r:id="rId18"/>
  </p:handoutMasterIdLst>
  <p:sldIdLst>
    <p:sldId id="299" r:id="rId5"/>
    <p:sldId id="256" r:id="rId6"/>
    <p:sldId id="257" r:id="rId7"/>
    <p:sldId id="286" r:id="rId8"/>
    <p:sldId id="288" r:id="rId9"/>
    <p:sldId id="297" r:id="rId10"/>
    <p:sldId id="295" r:id="rId11"/>
    <p:sldId id="294" r:id="rId12"/>
    <p:sldId id="300" r:id="rId13"/>
    <p:sldId id="301" r:id="rId14"/>
    <p:sldId id="302" r:id="rId15"/>
    <p:sldId id="29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B8E1F9-D71C-415C-B46D-5029414DA862}" v="177" dt="2024-04-04T18:08:48.567"/>
    <p1510:client id="{567C8A0C-9632-45DF-89DC-F4FABAE74527}" v="485" dt="2024-04-04T08:41:08.980"/>
    <p1510:client id="{90AC53BA-4548-44AD-B591-FCAA51FBDD5C}" v="72" dt="2024-04-03T19:13:08.873"/>
    <p1510:client id="{E5464401-C6BE-4932-9941-3412061A670F}" v="77" dt="2024-04-04T16:37:46.391"/>
    <p1510:client id="{E886BEE3-B8A2-4D65-9E23-FE1012C7A200}" v="78" dt="2024-04-04T17:46:06.506"/>
    <p1510:client id="{F5951016-7393-4288-9B6C-8B38D3E6D243}" v="16" dt="2024-04-04T17:02:04.265"/>
    <p1510:client id="{F83E7AD2-E182-466F-A22F-AFF95E676C1D}" v="27" dt="2024-04-04T15:50:54.843"/>
  </p1510:revLst>
</p1510:revInfo>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milkumaran .B" userId="e46b885787771841" providerId="Windows Live" clId="Web-{90AC53BA-4548-44AD-B591-FCAA51FBDD5C}"/>
    <pc:docChg chg="addSld modSld sldOrd">
      <pc:chgData name="Tamilkumaran .B" userId="e46b885787771841" providerId="Windows Live" clId="Web-{90AC53BA-4548-44AD-B591-FCAA51FBDD5C}" dt="2024-04-03T19:12:55.217" v="68" actId="20577"/>
      <pc:docMkLst>
        <pc:docMk/>
      </pc:docMkLst>
      <pc:sldChg chg="addSp delSp modSp">
        <pc:chgData name="Tamilkumaran .B" userId="e46b885787771841" providerId="Windows Live" clId="Web-{90AC53BA-4548-44AD-B591-FCAA51FBDD5C}" dt="2024-04-03T19:12:55.217" v="68" actId="20577"/>
        <pc:sldMkLst>
          <pc:docMk/>
          <pc:sldMk cId="2259308896" sldId="256"/>
        </pc:sldMkLst>
        <pc:spChg chg="mod">
          <ac:chgData name="Tamilkumaran .B" userId="e46b885787771841" providerId="Windows Live" clId="Web-{90AC53BA-4548-44AD-B591-FCAA51FBDD5C}" dt="2024-04-03T19:12:55.217" v="68" actId="20577"/>
          <ac:spMkLst>
            <pc:docMk/>
            <pc:sldMk cId="2259308896" sldId="256"/>
            <ac:spMk id="2" creationId="{51DF3D98-3C30-4CFC-8643-C81E829C8C25}"/>
          </ac:spMkLst>
        </pc:spChg>
        <pc:spChg chg="add del">
          <ac:chgData name="Tamilkumaran .B" userId="e46b885787771841" providerId="Windows Live" clId="Web-{90AC53BA-4548-44AD-B591-FCAA51FBDD5C}" dt="2024-04-03T19:10:49.448" v="17"/>
          <ac:spMkLst>
            <pc:docMk/>
            <pc:sldMk cId="2259308896" sldId="256"/>
            <ac:spMk id="4" creationId="{D86F0E04-DAEF-7E03-208A-47BE20C9539A}"/>
          </ac:spMkLst>
        </pc:spChg>
      </pc:sldChg>
      <pc:sldChg chg="modSp new ord">
        <pc:chgData name="Tamilkumaran .B" userId="e46b885787771841" providerId="Windows Live" clId="Web-{90AC53BA-4548-44AD-B591-FCAA51FBDD5C}" dt="2024-04-03T19:12:23.138" v="60" actId="20577"/>
        <pc:sldMkLst>
          <pc:docMk/>
          <pc:sldMk cId="2817722174" sldId="299"/>
        </pc:sldMkLst>
        <pc:spChg chg="mod">
          <ac:chgData name="Tamilkumaran .B" userId="e46b885787771841" providerId="Windows Live" clId="Web-{90AC53BA-4548-44AD-B591-FCAA51FBDD5C}" dt="2024-04-03T19:11:48.809" v="52" actId="20577"/>
          <ac:spMkLst>
            <pc:docMk/>
            <pc:sldMk cId="2817722174" sldId="299"/>
            <ac:spMk id="2" creationId="{520B56C7-C509-9396-D433-DE3FE54FBF13}"/>
          </ac:spMkLst>
        </pc:spChg>
        <pc:spChg chg="mod">
          <ac:chgData name="Tamilkumaran .B" userId="e46b885787771841" providerId="Windows Live" clId="Web-{90AC53BA-4548-44AD-B591-FCAA51FBDD5C}" dt="2024-04-03T19:12:23.138" v="60" actId="20577"/>
          <ac:spMkLst>
            <pc:docMk/>
            <pc:sldMk cId="2817722174" sldId="299"/>
            <ac:spMk id="3" creationId="{ED8FB8A8-5183-8A01-C96A-831CF2DB2D14}"/>
          </ac:spMkLst>
        </pc:spChg>
      </pc:sldChg>
    </pc:docChg>
  </pc:docChgLst>
  <pc:docChgLst>
    <pc:chgData name="Tamilkumaran .B" userId="e46b885787771841" providerId="Windows Live" clId="Web-{E886BEE3-B8A2-4D65-9E23-FE1012C7A200}"/>
    <pc:docChg chg="modSld">
      <pc:chgData name="Tamilkumaran .B" userId="e46b885787771841" providerId="Windows Live" clId="Web-{E886BEE3-B8A2-4D65-9E23-FE1012C7A200}" dt="2024-04-04T17:46:06.506" v="79" actId="20577"/>
      <pc:docMkLst>
        <pc:docMk/>
      </pc:docMkLst>
      <pc:sldChg chg="modSp">
        <pc:chgData name="Tamilkumaran .B" userId="e46b885787771841" providerId="Windows Live" clId="Web-{E886BEE3-B8A2-4D65-9E23-FE1012C7A200}" dt="2024-04-04T17:46:06.506" v="79" actId="20577"/>
        <pc:sldMkLst>
          <pc:docMk/>
          <pc:sldMk cId="1325608595" sldId="257"/>
        </pc:sldMkLst>
        <pc:spChg chg="mod">
          <ac:chgData name="Tamilkumaran .B" userId="e46b885787771841" providerId="Windows Live" clId="Web-{E886BEE3-B8A2-4D65-9E23-FE1012C7A200}" dt="2024-04-04T17:46:06.506" v="79" actId="20577"/>
          <ac:spMkLst>
            <pc:docMk/>
            <pc:sldMk cId="1325608595" sldId="257"/>
            <ac:spMk id="3" creationId="{22788C46-D0BC-4307-AE55-7601A139E7CB}"/>
          </ac:spMkLst>
        </pc:spChg>
      </pc:sldChg>
      <pc:sldChg chg="addSp delSp modSp delAnim">
        <pc:chgData name="Tamilkumaran .B" userId="e46b885787771841" providerId="Windows Live" clId="Web-{E886BEE3-B8A2-4D65-9E23-FE1012C7A200}" dt="2024-04-04T17:12:26.183" v="11" actId="1076"/>
        <pc:sldMkLst>
          <pc:docMk/>
          <pc:sldMk cId="4219960535" sldId="300"/>
        </pc:sldMkLst>
        <pc:picChg chg="add mod">
          <ac:chgData name="Tamilkumaran .B" userId="e46b885787771841" providerId="Windows Live" clId="Web-{E886BEE3-B8A2-4D65-9E23-FE1012C7A200}" dt="2024-04-04T17:10:43.415" v="3" actId="1076"/>
          <ac:picMkLst>
            <pc:docMk/>
            <pc:sldMk cId="4219960535" sldId="300"/>
            <ac:picMk id="3" creationId="{EAA95C32-6E11-B13D-E9D7-48A359798847}"/>
          </ac:picMkLst>
        </pc:picChg>
        <pc:picChg chg="del">
          <ac:chgData name="Tamilkumaran .B" userId="e46b885787771841" providerId="Windows Live" clId="Web-{E886BEE3-B8A2-4D65-9E23-FE1012C7A200}" dt="2024-04-04T17:07:27.300" v="0"/>
          <ac:picMkLst>
            <pc:docMk/>
            <pc:sldMk cId="4219960535" sldId="300"/>
            <ac:picMk id="5" creationId="{5A164101-5D73-66FC-DDB1-52A6DEC8C466}"/>
          </ac:picMkLst>
        </pc:picChg>
        <pc:picChg chg="add mod">
          <ac:chgData name="Tamilkumaran .B" userId="e46b885787771841" providerId="Windows Live" clId="Web-{E886BEE3-B8A2-4D65-9E23-FE1012C7A200}" dt="2024-04-04T17:12:26.183" v="11" actId="1076"/>
          <ac:picMkLst>
            <pc:docMk/>
            <pc:sldMk cId="4219960535" sldId="300"/>
            <ac:picMk id="6" creationId="{2487F99F-E47B-C84A-0F79-C2F996D46BA8}"/>
          </ac:picMkLst>
        </pc:picChg>
        <pc:picChg chg="del">
          <ac:chgData name="Tamilkumaran .B" userId="e46b885787771841" providerId="Windows Live" clId="Web-{E886BEE3-B8A2-4D65-9E23-FE1012C7A200}" dt="2024-04-04T17:07:38.285" v="1"/>
          <ac:picMkLst>
            <pc:docMk/>
            <pc:sldMk cId="4219960535" sldId="300"/>
            <ac:picMk id="7" creationId="{9FEF665A-EBFD-E214-08ED-CE04606E9E6E}"/>
          </ac:picMkLst>
        </pc:picChg>
        <pc:picChg chg="del mod">
          <ac:chgData name="Tamilkumaran .B" userId="e46b885787771841" providerId="Windows Live" clId="Web-{E886BEE3-B8A2-4D65-9E23-FE1012C7A200}" dt="2024-04-04T17:11:58.557" v="7"/>
          <ac:picMkLst>
            <pc:docMk/>
            <pc:sldMk cId="4219960535" sldId="300"/>
            <ac:picMk id="8" creationId="{EEEBCD56-69C2-F687-4A08-BDA7EE618B6B}"/>
          </ac:picMkLst>
        </pc:picChg>
      </pc:sldChg>
    </pc:docChg>
  </pc:docChgLst>
  <pc:docChgLst>
    <pc:chgData name="Tamilkumaran .B" userId="e46b885787771841" providerId="Windows Live" clId="Web-{567C8A0C-9632-45DF-89DC-F4FABAE74527}"/>
    <pc:docChg chg="delSld modSld">
      <pc:chgData name="Tamilkumaran .B" userId="e46b885787771841" providerId="Windows Live" clId="Web-{567C8A0C-9632-45DF-89DC-F4FABAE74527}" dt="2024-04-04T08:41:08.980" v="434"/>
      <pc:docMkLst>
        <pc:docMk/>
      </pc:docMkLst>
      <pc:sldChg chg="modSp">
        <pc:chgData name="Tamilkumaran .B" userId="e46b885787771841" providerId="Windows Live" clId="Web-{567C8A0C-9632-45DF-89DC-F4FABAE74527}" dt="2024-04-04T07:36:55.055" v="117" actId="20577"/>
        <pc:sldMkLst>
          <pc:docMk/>
          <pc:sldMk cId="1325608595" sldId="257"/>
        </pc:sldMkLst>
        <pc:spChg chg="mod">
          <ac:chgData name="Tamilkumaran .B" userId="e46b885787771841" providerId="Windows Live" clId="Web-{567C8A0C-9632-45DF-89DC-F4FABAE74527}" dt="2024-04-04T07:36:55.055" v="117" actId="20577"/>
          <ac:spMkLst>
            <pc:docMk/>
            <pc:sldMk cId="1325608595" sldId="257"/>
            <ac:spMk id="3" creationId="{22788C46-D0BC-4307-AE55-7601A139E7CB}"/>
          </ac:spMkLst>
        </pc:spChg>
      </pc:sldChg>
      <pc:sldChg chg="addSp delSp modSp">
        <pc:chgData name="Tamilkumaran .B" userId="e46b885787771841" providerId="Windows Live" clId="Web-{567C8A0C-9632-45DF-89DC-F4FABAE74527}" dt="2024-04-04T07:52:50.317" v="211" actId="20577"/>
        <pc:sldMkLst>
          <pc:docMk/>
          <pc:sldMk cId="3662677160" sldId="286"/>
        </pc:sldMkLst>
        <pc:spChg chg="mod">
          <ac:chgData name="Tamilkumaran .B" userId="e46b885787771841" providerId="Windows Live" clId="Web-{567C8A0C-9632-45DF-89DC-F4FABAE74527}" dt="2024-04-04T07:52:50.317" v="211" actId="20577"/>
          <ac:spMkLst>
            <pc:docMk/>
            <pc:sldMk cId="3662677160" sldId="286"/>
            <ac:spMk id="2" creationId="{6F148DD4-4828-CE87-0C5C-42BE175E8DA5}"/>
          </ac:spMkLst>
        </pc:spChg>
        <pc:spChg chg="add del mod">
          <ac:chgData name="Tamilkumaran .B" userId="e46b885787771841" providerId="Windows Live" clId="Web-{567C8A0C-9632-45DF-89DC-F4FABAE74527}" dt="2024-04-04T07:41:49.579" v="136"/>
          <ac:spMkLst>
            <pc:docMk/>
            <pc:sldMk cId="3662677160" sldId="286"/>
            <ac:spMk id="4" creationId="{A430B6FD-314B-5E7F-FD4A-69115CC4D24F}"/>
          </ac:spMkLst>
        </pc:spChg>
        <pc:picChg chg="del">
          <ac:chgData name="Tamilkumaran .B" userId="e46b885787771841" providerId="Windows Live" clId="Web-{567C8A0C-9632-45DF-89DC-F4FABAE74527}" dt="2024-04-04T07:40:59.546" v="135"/>
          <ac:picMkLst>
            <pc:docMk/>
            <pc:sldMk cId="3662677160" sldId="286"/>
            <ac:picMk id="10" creationId="{FCA2FB5B-570E-D181-A4B1-1DCB61C08948}"/>
          </ac:picMkLst>
        </pc:picChg>
      </pc:sldChg>
      <pc:sldChg chg="addSp delSp modSp">
        <pc:chgData name="Tamilkumaran .B" userId="e46b885787771841" providerId="Windows Live" clId="Web-{567C8A0C-9632-45DF-89DC-F4FABAE74527}" dt="2024-04-04T07:52:43.504" v="210" actId="20577"/>
        <pc:sldMkLst>
          <pc:docMk/>
          <pc:sldMk cId="779750606" sldId="288"/>
        </pc:sldMkLst>
        <pc:spChg chg="mod">
          <ac:chgData name="Tamilkumaran .B" userId="e46b885787771841" providerId="Windows Live" clId="Web-{567C8A0C-9632-45DF-89DC-F4FABAE74527}" dt="2024-04-04T07:50:57.720" v="205" actId="20577"/>
          <ac:spMkLst>
            <pc:docMk/>
            <pc:sldMk cId="779750606" sldId="288"/>
            <ac:spMk id="2" creationId="{E3CEE190-899A-46D2-989D-C4BC6A46F946}"/>
          </ac:spMkLst>
        </pc:spChg>
        <pc:spChg chg="mod">
          <ac:chgData name="Tamilkumaran .B" userId="e46b885787771841" providerId="Windows Live" clId="Web-{567C8A0C-9632-45DF-89DC-F4FABAE74527}" dt="2024-04-04T07:52:43.504" v="210" actId="20577"/>
          <ac:spMkLst>
            <pc:docMk/>
            <pc:sldMk cId="779750606" sldId="288"/>
            <ac:spMk id="3" creationId="{26BC9DE8-A5CC-4BE1-0DE5-CB15D01A7919}"/>
          </ac:spMkLst>
        </pc:spChg>
        <pc:spChg chg="add del mod">
          <ac:chgData name="Tamilkumaran .B" userId="e46b885787771841" providerId="Windows Live" clId="Web-{567C8A0C-9632-45DF-89DC-F4FABAE74527}" dt="2024-04-04T07:47:18.792" v="188"/>
          <ac:spMkLst>
            <pc:docMk/>
            <pc:sldMk cId="779750606" sldId="288"/>
            <ac:spMk id="5" creationId="{E89C3191-BAE1-FB75-0784-F10D14263293}"/>
          </ac:spMkLst>
        </pc:spChg>
        <pc:picChg chg="del">
          <ac:chgData name="Tamilkumaran .B" userId="e46b885787771841" providerId="Windows Live" clId="Web-{567C8A0C-9632-45DF-89DC-F4FABAE74527}" dt="2024-04-04T07:46:39.915" v="184"/>
          <ac:picMkLst>
            <pc:docMk/>
            <pc:sldMk cId="779750606" sldId="288"/>
            <ac:picMk id="17" creationId="{2ECBBDA4-D2C1-0F46-BA36-5967266F87AD}"/>
          </ac:picMkLst>
        </pc:picChg>
      </pc:sldChg>
      <pc:sldChg chg="modSp">
        <pc:chgData name="Tamilkumaran .B" userId="e46b885787771841" providerId="Windows Live" clId="Web-{567C8A0C-9632-45DF-89DC-F4FABAE74527}" dt="2024-04-04T07:55:44.791" v="232"/>
        <pc:sldMkLst>
          <pc:docMk/>
          <pc:sldMk cId="2529338794" sldId="289"/>
        </pc:sldMkLst>
        <pc:spChg chg="mod">
          <ac:chgData name="Tamilkumaran .B" userId="e46b885787771841" providerId="Windows Live" clId="Web-{567C8A0C-9632-45DF-89DC-F4FABAE74527}" dt="2024-04-04T07:55:44.791" v="232"/>
          <ac:spMkLst>
            <pc:docMk/>
            <pc:sldMk cId="2529338794" sldId="289"/>
            <ac:spMk id="3" creationId="{DAF7743C-9A64-6DD7-26EC-7870E2484D2F}"/>
          </ac:spMkLst>
        </pc:spChg>
        <pc:spChg chg="mod">
          <ac:chgData name="Tamilkumaran .B" userId="e46b885787771841" providerId="Windows Live" clId="Web-{567C8A0C-9632-45DF-89DC-F4FABAE74527}" dt="2024-04-04T07:54:28.226" v="222" actId="20577"/>
          <ac:spMkLst>
            <pc:docMk/>
            <pc:sldMk cId="2529338794" sldId="289"/>
            <ac:spMk id="5" creationId="{7FF5EE67-DE83-C00F-F31C-58A2B46234DB}"/>
          </ac:spMkLst>
        </pc:spChg>
      </pc:sldChg>
      <pc:sldChg chg="delSp modSp mod modClrScheme chgLayout">
        <pc:chgData name="Tamilkumaran .B" userId="e46b885787771841" providerId="Windows Live" clId="Web-{567C8A0C-9632-45DF-89DC-F4FABAE74527}" dt="2024-04-04T08:08:22.875" v="308" actId="20577"/>
        <pc:sldMkLst>
          <pc:docMk/>
          <pc:sldMk cId="1265939620" sldId="290"/>
        </pc:sldMkLst>
        <pc:spChg chg="mod ord">
          <ac:chgData name="Tamilkumaran .B" userId="e46b885787771841" providerId="Windows Live" clId="Web-{567C8A0C-9632-45DF-89DC-F4FABAE74527}" dt="2024-04-04T08:08:22.875" v="308" actId="20577"/>
          <ac:spMkLst>
            <pc:docMk/>
            <pc:sldMk cId="1265939620" sldId="290"/>
            <ac:spMk id="3" creationId="{D1455C0B-19FB-954B-532A-0A68CAC4E0E4}"/>
          </ac:spMkLst>
        </pc:spChg>
        <pc:spChg chg="del mod">
          <ac:chgData name="Tamilkumaran .B" userId="e46b885787771841" providerId="Windows Live" clId="Web-{567C8A0C-9632-45DF-89DC-F4FABAE74527}" dt="2024-04-04T08:07:31.030" v="305"/>
          <ac:spMkLst>
            <pc:docMk/>
            <pc:sldMk cId="1265939620" sldId="290"/>
            <ac:spMk id="4" creationId="{DBA34351-9D9C-8C32-5CC0-3F19A1CAC037}"/>
          </ac:spMkLst>
        </pc:spChg>
        <pc:spChg chg="mod ord">
          <ac:chgData name="Tamilkumaran .B" userId="e46b885787771841" providerId="Windows Live" clId="Web-{567C8A0C-9632-45DF-89DC-F4FABAE74527}" dt="2024-04-04T08:07:31.030" v="305"/>
          <ac:spMkLst>
            <pc:docMk/>
            <pc:sldMk cId="1265939620" sldId="290"/>
            <ac:spMk id="6" creationId="{EDF9E134-98AA-3ECE-E40A-180C85ACD7D5}"/>
          </ac:spMkLst>
        </pc:spChg>
      </pc:sldChg>
      <pc:sldChg chg="modSp mod modClrScheme chgLayout">
        <pc:chgData name="Tamilkumaran .B" userId="e46b885787771841" providerId="Windows Live" clId="Web-{567C8A0C-9632-45DF-89DC-F4FABAE74527}" dt="2024-04-04T08:11:37.146" v="353" actId="20577"/>
        <pc:sldMkLst>
          <pc:docMk/>
          <pc:sldMk cId="2652102883" sldId="291"/>
        </pc:sldMkLst>
        <pc:spChg chg="mod ord">
          <ac:chgData name="Tamilkumaran .B" userId="e46b885787771841" providerId="Windows Live" clId="Web-{567C8A0C-9632-45DF-89DC-F4FABAE74527}" dt="2024-04-04T08:09:43.846" v="315" actId="14100"/>
          <ac:spMkLst>
            <pc:docMk/>
            <pc:sldMk cId="2652102883" sldId="291"/>
            <ac:spMk id="3" creationId="{D1455C0B-19FB-954B-532A-0A68CAC4E0E4}"/>
          </ac:spMkLst>
        </pc:spChg>
        <pc:spChg chg="mod ord">
          <ac:chgData name="Tamilkumaran .B" userId="e46b885787771841" providerId="Windows Live" clId="Web-{567C8A0C-9632-45DF-89DC-F4FABAE74527}" dt="2024-04-04T08:11:37.146" v="353" actId="20577"/>
          <ac:spMkLst>
            <pc:docMk/>
            <pc:sldMk cId="2652102883" sldId="291"/>
            <ac:spMk id="4" creationId="{DBA34351-9D9C-8C32-5CC0-3F19A1CAC037}"/>
          </ac:spMkLst>
        </pc:spChg>
        <pc:spChg chg="mod ord">
          <ac:chgData name="Tamilkumaran .B" userId="e46b885787771841" providerId="Windows Live" clId="Web-{567C8A0C-9632-45DF-89DC-F4FABAE74527}" dt="2024-04-04T08:10:34.660" v="346" actId="20577"/>
          <ac:spMkLst>
            <pc:docMk/>
            <pc:sldMk cId="2652102883" sldId="291"/>
            <ac:spMk id="6" creationId="{64CFB73D-B7C9-A177-04F3-E48E841A875E}"/>
          </ac:spMkLst>
        </pc:spChg>
      </pc:sldChg>
      <pc:sldChg chg="del">
        <pc:chgData name="Tamilkumaran .B" userId="e46b885787771841" providerId="Windows Live" clId="Web-{567C8A0C-9632-45DF-89DC-F4FABAE74527}" dt="2024-04-04T08:12:40.008" v="354"/>
        <pc:sldMkLst>
          <pc:docMk/>
          <pc:sldMk cId="362649583" sldId="292"/>
        </pc:sldMkLst>
      </pc:sldChg>
      <pc:sldChg chg="modSp mod modClrScheme chgLayout">
        <pc:chgData name="Tamilkumaran .B" userId="e46b885787771841" providerId="Windows Live" clId="Web-{567C8A0C-9632-45DF-89DC-F4FABAE74527}" dt="2024-04-04T08:41:08.980" v="434"/>
        <pc:sldMkLst>
          <pc:docMk/>
          <pc:sldMk cId="853261029" sldId="294"/>
        </pc:sldMkLst>
        <pc:spChg chg="mod ord">
          <ac:chgData name="Tamilkumaran .B" userId="e46b885787771841" providerId="Windows Live" clId="Web-{567C8A0C-9632-45DF-89DC-F4FABAE74527}" dt="2024-04-04T08:41:08.980" v="434"/>
          <ac:spMkLst>
            <pc:docMk/>
            <pc:sldMk cId="853261029" sldId="294"/>
            <ac:spMk id="2" creationId="{97DC00FF-6B42-7D84-7831-AACC4E189E93}"/>
          </ac:spMkLst>
        </pc:spChg>
        <pc:spChg chg="mod ord">
          <ac:chgData name="Tamilkumaran .B" userId="e46b885787771841" providerId="Windows Live" clId="Web-{567C8A0C-9632-45DF-89DC-F4FABAE74527}" dt="2024-04-04T08:41:08.980" v="434"/>
          <ac:spMkLst>
            <pc:docMk/>
            <pc:sldMk cId="853261029" sldId="294"/>
            <ac:spMk id="4" creationId="{DE5C7B5A-A5C3-15D4-DF71-B692D28942FC}"/>
          </ac:spMkLst>
        </pc:spChg>
        <pc:spChg chg="mod ord">
          <ac:chgData name="Tamilkumaran .B" userId="e46b885787771841" providerId="Windows Live" clId="Web-{567C8A0C-9632-45DF-89DC-F4FABAE74527}" dt="2024-04-04T08:41:08.980" v="434"/>
          <ac:spMkLst>
            <pc:docMk/>
            <pc:sldMk cId="853261029" sldId="294"/>
            <ac:spMk id="7" creationId="{CC7FC500-BBFB-3AA4-BEDE-038CB94FFF61}"/>
          </ac:spMkLst>
        </pc:spChg>
      </pc:sldChg>
      <pc:sldChg chg="addSp delSp modSp mod modClrScheme chgLayout">
        <pc:chgData name="Tamilkumaran .B" userId="e46b885787771841" providerId="Windows Live" clId="Web-{567C8A0C-9632-45DF-89DC-F4FABAE74527}" dt="2024-04-04T08:36:13.127" v="430" actId="14100"/>
        <pc:sldMkLst>
          <pc:docMk/>
          <pc:sldMk cId="907915534" sldId="295"/>
        </pc:sldMkLst>
        <pc:spChg chg="mod ord">
          <ac:chgData name="Tamilkumaran .B" userId="e46b885787771841" providerId="Windows Live" clId="Web-{567C8A0C-9632-45DF-89DC-F4FABAE74527}" dt="2024-04-04T08:27:58.206" v="410"/>
          <ac:spMkLst>
            <pc:docMk/>
            <pc:sldMk cId="907915534" sldId="295"/>
            <ac:spMk id="2" creationId="{6FE02FA0-5805-E9D5-E5A1-5B4B485CB096}"/>
          </ac:spMkLst>
        </pc:spChg>
        <pc:spChg chg="mod ord">
          <ac:chgData name="Tamilkumaran .B" userId="e46b885787771841" providerId="Windows Live" clId="Web-{567C8A0C-9632-45DF-89DC-F4FABAE74527}" dt="2024-04-04T08:27:58.206" v="410"/>
          <ac:spMkLst>
            <pc:docMk/>
            <pc:sldMk cId="907915534" sldId="295"/>
            <ac:spMk id="4" creationId="{EAE9A705-E123-1C6C-EC93-CEE377B741CC}"/>
          </ac:spMkLst>
        </pc:spChg>
        <pc:spChg chg="add del mod ord">
          <ac:chgData name="Tamilkumaran .B" userId="e46b885787771841" providerId="Windows Live" clId="Web-{567C8A0C-9632-45DF-89DC-F4FABAE74527}" dt="2024-04-04T08:14:17.636" v="377"/>
          <ac:spMkLst>
            <pc:docMk/>
            <pc:sldMk cId="907915534" sldId="295"/>
            <ac:spMk id="6" creationId="{6EA30376-F125-590A-4834-FE66B89057E5}"/>
          </ac:spMkLst>
        </pc:spChg>
        <pc:spChg chg="add del mod">
          <ac:chgData name="Tamilkumaran .B" userId="e46b885787771841" providerId="Windows Live" clId="Web-{567C8A0C-9632-45DF-89DC-F4FABAE74527}" dt="2024-04-04T08:30:14.554" v="415"/>
          <ac:spMkLst>
            <pc:docMk/>
            <pc:sldMk cId="907915534" sldId="295"/>
            <ac:spMk id="10" creationId="{154C990D-8C77-DB42-61E5-56A6D39C3949}"/>
          </ac:spMkLst>
        </pc:spChg>
        <pc:spChg chg="add mod">
          <ac:chgData name="Tamilkumaran .B" userId="e46b885787771841" providerId="Windows Live" clId="Web-{567C8A0C-9632-45DF-89DC-F4FABAE74527}" dt="2024-04-04T08:36:13.127" v="430" actId="14100"/>
          <ac:spMkLst>
            <pc:docMk/>
            <pc:sldMk cId="907915534" sldId="295"/>
            <ac:spMk id="12" creationId="{62423A0D-B1E1-A9D5-B1B4-F175566AFBD0}"/>
          </ac:spMkLst>
        </pc:spChg>
        <pc:spChg chg="add del mod">
          <ac:chgData name="Tamilkumaran .B" userId="e46b885787771841" providerId="Windows Live" clId="Web-{567C8A0C-9632-45DF-89DC-F4FABAE74527}" dt="2024-04-04T08:32:50.137" v="427"/>
          <ac:spMkLst>
            <pc:docMk/>
            <pc:sldMk cId="907915534" sldId="295"/>
            <ac:spMk id="13" creationId="{33F36C28-223C-3173-B5C6-C0872A350444}"/>
          </ac:spMkLst>
        </pc:spChg>
        <pc:graphicFrameChg chg="del">
          <ac:chgData name="Tamilkumaran .B" userId="e46b885787771841" providerId="Windows Live" clId="Web-{567C8A0C-9632-45DF-89DC-F4FABAE74527}" dt="2024-04-04T08:13:10.634" v="355"/>
          <ac:graphicFrameMkLst>
            <pc:docMk/>
            <pc:sldMk cId="907915534" sldId="295"/>
            <ac:graphicFrameMk id="5" creationId="{FD8D3D14-313E-8ED7-7BE9-2E3D506F17E6}"/>
          </ac:graphicFrameMkLst>
        </pc:graphicFrameChg>
        <pc:graphicFrameChg chg="add del mod ord modGraphic">
          <ac:chgData name="Tamilkumaran .B" userId="e46b885787771841" providerId="Windows Live" clId="Web-{567C8A0C-9632-45DF-89DC-F4FABAE74527}" dt="2024-04-04T08:28:45.302" v="411"/>
          <ac:graphicFrameMkLst>
            <pc:docMk/>
            <pc:sldMk cId="907915534" sldId="295"/>
            <ac:graphicFrameMk id="8" creationId="{AAB56E06-CE8D-199B-C14B-CD44716E91DC}"/>
          </ac:graphicFrameMkLst>
        </pc:graphicFrameChg>
      </pc:sldChg>
      <pc:sldChg chg="modSp">
        <pc:chgData name="Tamilkumaran .B" userId="e46b885787771841" providerId="Windows Live" clId="Web-{567C8A0C-9632-45DF-89DC-F4FABAE74527}" dt="2024-04-04T08:01:47.707" v="259" actId="20577"/>
        <pc:sldMkLst>
          <pc:docMk/>
          <pc:sldMk cId="4117153350" sldId="297"/>
        </pc:sldMkLst>
        <pc:spChg chg="mod">
          <ac:chgData name="Tamilkumaran .B" userId="e46b885787771841" providerId="Windows Live" clId="Web-{567C8A0C-9632-45DF-89DC-F4FABAE74527}" dt="2024-04-04T08:00:51.065" v="254" actId="14100"/>
          <ac:spMkLst>
            <pc:docMk/>
            <pc:sldMk cId="4117153350" sldId="297"/>
            <ac:spMk id="2" creationId="{12EAA093-E00B-31E9-0A13-71142E30E57C}"/>
          </ac:spMkLst>
        </pc:spChg>
        <pc:spChg chg="mod">
          <ac:chgData name="Tamilkumaran .B" userId="e46b885787771841" providerId="Windows Live" clId="Web-{567C8A0C-9632-45DF-89DC-F4FABAE74527}" dt="2024-04-04T08:01:47.707" v="259" actId="20577"/>
          <ac:spMkLst>
            <pc:docMk/>
            <pc:sldMk cId="4117153350" sldId="297"/>
            <ac:spMk id="3" creationId="{C62C8177-F0B6-B02C-3682-183D8307E999}"/>
          </ac:spMkLst>
        </pc:spChg>
      </pc:sldChg>
    </pc:docChg>
  </pc:docChgLst>
  <pc:docChgLst>
    <pc:chgData name="Tamilkumaran .B" userId="e46b885787771841" providerId="Windows Live" clId="Web-{4BB8E1F9-D71C-415C-B46D-5029414DA862}"/>
    <pc:docChg chg="addSld delSld modSld">
      <pc:chgData name="Tamilkumaran .B" userId="e46b885787771841" providerId="Windows Live" clId="Web-{4BB8E1F9-D71C-415C-B46D-5029414DA862}" dt="2024-04-04T18:08:44.567" v="167" actId="20577"/>
      <pc:docMkLst>
        <pc:docMk/>
      </pc:docMkLst>
      <pc:sldChg chg="modSp">
        <pc:chgData name="Tamilkumaran .B" userId="e46b885787771841" providerId="Windows Live" clId="Web-{4BB8E1F9-D71C-415C-B46D-5029414DA862}" dt="2024-04-04T17:49:44.835" v="15" actId="20577"/>
        <pc:sldMkLst>
          <pc:docMk/>
          <pc:sldMk cId="1325608595" sldId="257"/>
        </pc:sldMkLst>
        <pc:spChg chg="mod">
          <ac:chgData name="Tamilkumaran .B" userId="e46b885787771841" providerId="Windows Live" clId="Web-{4BB8E1F9-D71C-415C-B46D-5029414DA862}" dt="2024-04-04T17:49:44.835" v="15" actId="20577"/>
          <ac:spMkLst>
            <pc:docMk/>
            <pc:sldMk cId="1325608595" sldId="257"/>
            <ac:spMk id="3" creationId="{22788C46-D0BC-4307-AE55-7601A139E7CB}"/>
          </ac:spMkLst>
        </pc:spChg>
      </pc:sldChg>
      <pc:sldChg chg="modSp">
        <pc:chgData name="Tamilkumaran .B" userId="e46b885787771841" providerId="Windows Live" clId="Web-{4BB8E1F9-D71C-415C-B46D-5029414DA862}" dt="2024-04-04T18:08:36.817" v="166" actId="20577"/>
        <pc:sldMkLst>
          <pc:docMk/>
          <pc:sldMk cId="779750606" sldId="288"/>
        </pc:sldMkLst>
        <pc:spChg chg="mod">
          <ac:chgData name="Tamilkumaran .B" userId="e46b885787771841" providerId="Windows Live" clId="Web-{4BB8E1F9-D71C-415C-B46D-5029414DA862}" dt="2024-04-04T17:54:21.465" v="45" actId="20577"/>
          <ac:spMkLst>
            <pc:docMk/>
            <pc:sldMk cId="779750606" sldId="288"/>
            <ac:spMk id="2" creationId="{E3CEE190-899A-46D2-989D-C4BC6A46F946}"/>
          </ac:spMkLst>
        </pc:spChg>
        <pc:spChg chg="mod">
          <ac:chgData name="Tamilkumaran .B" userId="e46b885787771841" providerId="Windows Live" clId="Web-{4BB8E1F9-D71C-415C-B46D-5029414DA862}" dt="2024-04-04T18:08:36.817" v="166" actId="20577"/>
          <ac:spMkLst>
            <pc:docMk/>
            <pc:sldMk cId="779750606" sldId="288"/>
            <ac:spMk id="3" creationId="{26BC9DE8-A5CC-4BE1-0DE5-CB15D01A7919}"/>
          </ac:spMkLst>
        </pc:spChg>
      </pc:sldChg>
      <pc:sldChg chg="del">
        <pc:chgData name="Tamilkumaran .B" userId="e46b885787771841" providerId="Windows Live" clId="Web-{4BB8E1F9-D71C-415C-B46D-5029414DA862}" dt="2024-04-04T17:55:26.154" v="49"/>
        <pc:sldMkLst>
          <pc:docMk/>
          <pc:sldMk cId="2529338794" sldId="289"/>
        </pc:sldMkLst>
      </pc:sldChg>
      <pc:sldChg chg="del">
        <pc:chgData name="Tamilkumaran .B" userId="e46b885787771841" providerId="Windows Live" clId="Web-{4BB8E1F9-D71C-415C-B46D-5029414DA862}" dt="2024-04-04T17:59:51.100" v="106"/>
        <pc:sldMkLst>
          <pc:docMk/>
          <pc:sldMk cId="1265939620" sldId="290"/>
        </pc:sldMkLst>
      </pc:sldChg>
      <pc:sldChg chg="del">
        <pc:chgData name="Tamilkumaran .B" userId="e46b885787771841" providerId="Windows Live" clId="Web-{4BB8E1F9-D71C-415C-B46D-5029414DA862}" dt="2024-04-04T17:58:11.958" v="91"/>
        <pc:sldMkLst>
          <pc:docMk/>
          <pc:sldMk cId="2652102883" sldId="291"/>
        </pc:sldMkLst>
      </pc:sldChg>
      <pc:sldChg chg="modSp">
        <pc:chgData name="Tamilkumaran .B" userId="e46b885787771841" providerId="Windows Live" clId="Web-{4BB8E1F9-D71C-415C-B46D-5029414DA862}" dt="2024-04-04T18:00:28.992" v="108" actId="20577"/>
        <pc:sldMkLst>
          <pc:docMk/>
          <pc:sldMk cId="853261029" sldId="294"/>
        </pc:sldMkLst>
        <pc:spChg chg="mod">
          <ac:chgData name="Tamilkumaran .B" userId="e46b885787771841" providerId="Windows Live" clId="Web-{4BB8E1F9-D71C-415C-B46D-5029414DA862}" dt="2024-04-04T18:00:28.992" v="108" actId="20577"/>
          <ac:spMkLst>
            <pc:docMk/>
            <pc:sldMk cId="853261029" sldId="294"/>
            <ac:spMk id="4" creationId="{DE5C7B5A-A5C3-15D4-DF71-B692D28942FC}"/>
          </ac:spMkLst>
        </pc:spChg>
      </pc:sldChg>
      <pc:sldChg chg="modSp">
        <pc:chgData name="Tamilkumaran .B" userId="e46b885787771841" providerId="Windows Live" clId="Web-{4BB8E1F9-D71C-415C-B46D-5029414DA862}" dt="2024-04-04T18:08:44.567" v="167" actId="20577"/>
        <pc:sldMkLst>
          <pc:docMk/>
          <pc:sldMk cId="907915534" sldId="295"/>
        </pc:sldMkLst>
        <pc:spChg chg="mod">
          <ac:chgData name="Tamilkumaran .B" userId="e46b885787771841" providerId="Windows Live" clId="Web-{4BB8E1F9-D71C-415C-B46D-5029414DA862}" dt="2024-04-04T17:58:36.583" v="98" actId="20577"/>
          <ac:spMkLst>
            <pc:docMk/>
            <pc:sldMk cId="907915534" sldId="295"/>
            <ac:spMk id="2" creationId="{6FE02FA0-5805-E9D5-E5A1-5B4B485CB096}"/>
          </ac:spMkLst>
        </pc:spChg>
        <pc:spChg chg="mod">
          <ac:chgData name="Tamilkumaran .B" userId="e46b885787771841" providerId="Windows Live" clId="Web-{4BB8E1F9-D71C-415C-B46D-5029414DA862}" dt="2024-04-04T18:08:44.567" v="167" actId="20577"/>
          <ac:spMkLst>
            <pc:docMk/>
            <pc:sldMk cId="907915534" sldId="295"/>
            <ac:spMk id="12" creationId="{62423A0D-B1E1-A9D5-B1B4-F175566AFBD0}"/>
          </ac:spMkLst>
        </pc:spChg>
      </pc:sldChg>
      <pc:sldChg chg="modSp">
        <pc:chgData name="Tamilkumaran .B" userId="e46b885787771841" providerId="Windows Live" clId="Web-{4BB8E1F9-D71C-415C-B46D-5029414DA862}" dt="2024-04-04T17:57:28.971" v="90" actId="20577"/>
        <pc:sldMkLst>
          <pc:docMk/>
          <pc:sldMk cId="4117153350" sldId="297"/>
        </pc:sldMkLst>
        <pc:spChg chg="mod">
          <ac:chgData name="Tamilkumaran .B" userId="e46b885787771841" providerId="Windows Live" clId="Web-{4BB8E1F9-D71C-415C-B46D-5029414DA862}" dt="2024-04-04T17:56:28.906" v="68" actId="20577"/>
          <ac:spMkLst>
            <pc:docMk/>
            <pc:sldMk cId="4117153350" sldId="297"/>
            <ac:spMk id="2" creationId="{12EAA093-E00B-31E9-0A13-71142E30E57C}"/>
          </ac:spMkLst>
        </pc:spChg>
        <pc:spChg chg="mod">
          <ac:chgData name="Tamilkumaran .B" userId="e46b885787771841" providerId="Windows Live" clId="Web-{4BB8E1F9-D71C-415C-B46D-5029414DA862}" dt="2024-04-04T17:57:28.971" v="90" actId="20577"/>
          <ac:spMkLst>
            <pc:docMk/>
            <pc:sldMk cId="4117153350" sldId="297"/>
            <ac:spMk id="3" creationId="{C62C8177-F0B6-B02C-3682-183D8307E999}"/>
          </ac:spMkLst>
        </pc:spChg>
      </pc:sldChg>
      <pc:sldChg chg="modSp">
        <pc:chgData name="Tamilkumaran .B" userId="e46b885787771841" providerId="Windows Live" clId="Web-{4BB8E1F9-D71C-415C-B46D-5029414DA862}" dt="2024-04-04T18:08:26.988" v="165" actId="20577"/>
        <pc:sldMkLst>
          <pc:docMk/>
          <pc:sldMk cId="2817722174" sldId="299"/>
        </pc:sldMkLst>
        <pc:spChg chg="mod">
          <ac:chgData name="Tamilkumaran .B" userId="e46b885787771841" providerId="Windows Live" clId="Web-{4BB8E1F9-D71C-415C-B46D-5029414DA862}" dt="2024-04-04T18:08:26.988" v="165" actId="20577"/>
          <ac:spMkLst>
            <pc:docMk/>
            <pc:sldMk cId="2817722174" sldId="299"/>
            <ac:spMk id="3" creationId="{ED8FB8A8-5183-8A01-C96A-831CF2DB2D14}"/>
          </ac:spMkLst>
        </pc:spChg>
      </pc:sldChg>
      <pc:sldChg chg="modSp new">
        <pc:chgData name="Tamilkumaran .B" userId="e46b885787771841" providerId="Windows Live" clId="Web-{4BB8E1F9-D71C-415C-B46D-5029414DA862}" dt="2024-04-04T18:01:30.352" v="122" actId="20577"/>
        <pc:sldMkLst>
          <pc:docMk/>
          <pc:sldMk cId="1790836313" sldId="301"/>
        </pc:sldMkLst>
        <pc:spChg chg="mod">
          <ac:chgData name="Tamilkumaran .B" userId="e46b885787771841" providerId="Windows Live" clId="Web-{4BB8E1F9-D71C-415C-B46D-5029414DA862}" dt="2024-04-04T18:00:58.367" v="117" actId="20577"/>
          <ac:spMkLst>
            <pc:docMk/>
            <pc:sldMk cId="1790836313" sldId="301"/>
            <ac:spMk id="2" creationId="{396B093B-8A3B-712F-87FB-54AE0F8724A7}"/>
          </ac:spMkLst>
        </pc:spChg>
        <pc:spChg chg="mod">
          <ac:chgData name="Tamilkumaran .B" userId="e46b885787771841" providerId="Windows Live" clId="Web-{4BB8E1F9-D71C-415C-B46D-5029414DA862}" dt="2024-04-04T18:01:30.352" v="122" actId="20577"/>
          <ac:spMkLst>
            <pc:docMk/>
            <pc:sldMk cId="1790836313" sldId="301"/>
            <ac:spMk id="3" creationId="{1A54478F-FED4-8235-064C-38A5AA00D258}"/>
          </ac:spMkLst>
        </pc:spChg>
      </pc:sldChg>
      <pc:sldChg chg="modSp new">
        <pc:chgData name="Tamilkumaran .B" userId="e46b885787771841" providerId="Windows Live" clId="Web-{4BB8E1F9-D71C-415C-B46D-5029414DA862}" dt="2024-04-04T18:07:02.784" v="145" actId="14100"/>
        <pc:sldMkLst>
          <pc:docMk/>
          <pc:sldMk cId="2423022229" sldId="302"/>
        </pc:sldMkLst>
        <pc:spChg chg="mod">
          <ac:chgData name="Tamilkumaran .B" userId="e46b885787771841" providerId="Windows Live" clId="Web-{4BB8E1F9-D71C-415C-B46D-5029414DA862}" dt="2024-04-04T18:04:15.483" v="126" actId="20577"/>
          <ac:spMkLst>
            <pc:docMk/>
            <pc:sldMk cId="2423022229" sldId="302"/>
            <ac:spMk id="2" creationId="{ED273D3C-0DCE-1DE2-9211-C1440006DFD1}"/>
          </ac:spMkLst>
        </pc:spChg>
        <pc:spChg chg="mod">
          <ac:chgData name="Tamilkumaran .B" userId="e46b885787771841" providerId="Windows Live" clId="Web-{4BB8E1F9-D71C-415C-B46D-5029414DA862}" dt="2024-04-04T18:07:02.784" v="145" actId="14100"/>
          <ac:spMkLst>
            <pc:docMk/>
            <pc:sldMk cId="2423022229" sldId="302"/>
            <ac:spMk id="3" creationId="{9180061D-EE2B-8924-94F1-D7BBBB1646AA}"/>
          </ac:spMkLst>
        </pc:spChg>
      </pc:sldChg>
    </pc:docChg>
  </pc:docChgLst>
  <pc:docChgLst>
    <pc:chgData name="Tamilkumaran .B" userId="e46b885787771841" providerId="Windows Live" clId="Web-{F83E7AD2-E182-466F-A22F-AFF95E676C1D}"/>
    <pc:docChg chg="addSld delSld modSld">
      <pc:chgData name="Tamilkumaran .B" userId="e46b885787771841" providerId="Windows Live" clId="Web-{F83E7AD2-E182-466F-A22F-AFF95E676C1D}" dt="2024-04-04T15:50:54.843" v="22" actId="20577"/>
      <pc:docMkLst>
        <pc:docMk/>
      </pc:docMkLst>
      <pc:sldChg chg="delSp modSp">
        <pc:chgData name="Tamilkumaran .B" userId="e46b885787771841" providerId="Windows Live" clId="Web-{F83E7AD2-E182-466F-A22F-AFF95E676C1D}" dt="2024-04-04T10:11:30.970" v="17" actId="20577"/>
        <pc:sldMkLst>
          <pc:docMk/>
          <pc:sldMk cId="853261029" sldId="294"/>
        </pc:sldMkLst>
        <pc:spChg chg="mod">
          <ac:chgData name="Tamilkumaran .B" userId="e46b885787771841" providerId="Windows Live" clId="Web-{F83E7AD2-E182-466F-A22F-AFF95E676C1D}" dt="2024-04-04T10:11:30.970" v="17" actId="20577"/>
          <ac:spMkLst>
            <pc:docMk/>
            <pc:sldMk cId="853261029" sldId="294"/>
            <ac:spMk id="2" creationId="{97DC00FF-6B42-7D84-7831-AACC4E189E93}"/>
          </ac:spMkLst>
        </pc:spChg>
        <pc:spChg chg="mod">
          <ac:chgData name="Tamilkumaran .B" userId="e46b885787771841" providerId="Windows Live" clId="Web-{F83E7AD2-E182-466F-A22F-AFF95E676C1D}" dt="2024-04-04T09:17:02.238" v="6" actId="20577"/>
          <ac:spMkLst>
            <pc:docMk/>
            <pc:sldMk cId="853261029" sldId="294"/>
            <ac:spMk id="4" creationId="{DE5C7B5A-A5C3-15D4-DF71-B692D28942FC}"/>
          </ac:spMkLst>
        </pc:spChg>
        <pc:spChg chg="del">
          <ac:chgData name="Tamilkumaran .B" userId="e46b885787771841" providerId="Windows Live" clId="Web-{F83E7AD2-E182-466F-A22F-AFF95E676C1D}" dt="2024-04-04T09:13:56.077" v="1"/>
          <ac:spMkLst>
            <pc:docMk/>
            <pc:sldMk cId="853261029" sldId="294"/>
            <ac:spMk id="7" creationId="{CC7FC500-BBFB-3AA4-BEDE-038CB94FFF61}"/>
          </ac:spMkLst>
        </pc:spChg>
      </pc:sldChg>
      <pc:sldChg chg="modSp">
        <pc:chgData name="Tamilkumaran .B" userId="e46b885787771841" providerId="Windows Live" clId="Web-{F83E7AD2-E182-466F-A22F-AFF95E676C1D}" dt="2024-04-04T09:17:02.332" v="7" actId="20577"/>
        <pc:sldMkLst>
          <pc:docMk/>
          <pc:sldMk cId="1609673525" sldId="296"/>
        </pc:sldMkLst>
        <pc:spChg chg="mod">
          <ac:chgData name="Tamilkumaran .B" userId="e46b885787771841" providerId="Windows Live" clId="Web-{F83E7AD2-E182-466F-A22F-AFF95E676C1D}" dt="2024-04-04T09:17:02.332" v="7" actId="20577"/>
          <ac:spMkLst>
            <pc:docMk/>
            <pc:sldMk cId="1609673525" sldId="296"/>
            <ac:spMk id="5" creationId="{67BB04B7-47A4-741B-59E0-F0E6F2126E8F}"/>
          </ac:spMkLst>
        </pc:spChg>
      </pc:sldChg>
      <pc:sldChg chg="del">
        <pc:chgData name="Tamilkumaran .B" userId="e46b885787771841" providerId="Windows Live" clId="Web-{F83E7AD2-E182-466F-A22F-AFF95E676C1D}" dt="2024-04-04T09:13:25.998" v="0"/>
        <pc:sldMkLst>
          <pc:docMk/>
          <pc:sldMk cId="1678163377" sldId="298"/>
        </pc:sldMkLst>
      </pc:sldChg>
      <pc:sldChg chg="modSp">
        <pc:chgData name="Tamilkumaran .B" userId="e46b885787771841" providerId="Windows Live" clId="Web-{F83E7AD2-E182-466F-A22F-AFF95E676C1D}" dt="2024-04-04T10:09:03.538" v="14" actId="20577"/>
        <pc:sldMkLst>
          <pc:docMk/>
          <pc:sldMk cId="2817722174" sldId="299"/>
        </pc:sldMkLst>
        <pc:spChg chg="mod">
          <ac:chgData name="Tamilkumaran .B" userId="e46b885787771841" providerId="Windows Live" clId="Web-{F83E7AD2-E182-466F-A22F-AFF95E676C1D}" dt="2024-04-04T10:09:03.538" v="14" actId="20577"/>
          <ac:spMkLst>
            <pc:docMk/>
            <pc:sldMk cId="2817722174" sldId="299"/>
            <ac:spMk id="3" creationId="{ED8FB8A8-5183-8A01-C96A-831CF2DB2D14}"/>
          </ac:spMkLst>
        </pc:spChg>
      </pc:sldChg>
      <pc:sldChg chg="modSp add replId">
        <pc:chgData name="Tamilkumaran .B" userId="e46b885787771841" providerId="Windows Live" clId="Web-{F83E7AD2-E182-466F-A22F-AFF95E676C1D}" dt="2024-04-04T15:50:54.843" v="22" actId="20577"/>
        <pc:sldMkLst>
          <pc:docMk/>
          <pc:sldMk cId="1391748918" sldId="300"/>
        </pc:sldMkLst>
        <pc:spChg chg="mod">
          <ac:chgData name="Tamilkumaran .B" userId="e46b885787771841" providerId="Windows Live" clId="Web-{F83E7AD2-E182-466F-A22F-AFF95E676C1D}" dt="2024-04-04T15:50:54.843" v="22" actId="20577"/>
          <ac:spMkLst>
            <pc:docMk/>
            <pc:sldMk cId="1391748918" sldId="300"/>
            <ac:spMk id="4" creationId="{DE5C7B5A-A5C3-15D4-DF71-B692D28942FC}"/>
          </ac:spMkLst>
        </pc:spChg>
      </pc:sldChg>
    </pc:docChg>
  </pc:docChgLst>
  <pc:docChgLst>
    <pc:chgData name="Tamilkumaran .B" userId="e46b885787771841" providerId="Windows Live" clId="Web-{F5951016-7393-4288-9B6C-8B38D3E6D243}"/>
    <pc:docChg chg="modSld">
      <pc:chgData name="Tamilkumaran .B" userId="e46b885787771841" providerId="Windows Live" clId="Web-{F5951016-7393-4288-9B6C-8B38D3E6D243}" dt="2024-04-04T17:02:04.265" v="15"/>
      <pc:docMkLst>
        <pc:docMk/>
      </pc:docMkLst>
      <pc:sldChg chg="addSp delSp modSp addAnim delAnim">
        <pc:chgData name="Tamilkumaran .B" userId="e46b885787771841" providerId="Windows Live" clId="Web-{F5951016-7393-4288-9B6C-8B38D3E6D243}" dt="2024-04-04T17:02:04.265" v="15"/>
        <pc:sldMkLst>
          <pc:docMk/>
          <pc:sldMk cId="4219960535" sldId="300"/>
        </pc:sldMkLst>
        <pc:picChg chg="add del mod">
          <ac:chgData name="Tamilkumaran .B" userId="e46b885787771841" providerId="Windows Live" clId="Web-{F5951016-7393-4288-9B6C-8B38D3E6D243}" dt="2024-04-04T17:02:04.265" v="15"/>
          <ac:picMkLst>
            <pc:docMk/>
            <pc:sldMk cId="4219960535" sldId="300"/>
            <ac:picMk id="5" creationId="{5A164101-5D73-66FC-DDB1-52A6DEC8C466}"/>
          </ac:picMkLst>
        </pc:picChg>
        <pc:picChg chg="add del mod">
          <ac:chgData name="Tamilkumaran .B" userId="e46b885787771841" providerId="Windows Live" clId="Web-{F5951016-7393-4288-9B6C-8B38D3E6D243}" dt="2024-04-04T17:00:41.638" v="14"/>
          <ac:picMkLst>
            <pc:docMk/>
            <pc:sldMk cId="4219960535" sldId="300"/>
            <ac:picMk id="9" creationId="{4FF36FD2-01FD-EEFE-9F74-F0F7293C0DEC}"/>
          </ac:picMkLst>
        </pc:picChg>
        <pc:picChg chg="del mod">
          <ac:chgData name="Tamilkumaran .B" userId="e46b885787771841" providerId="Windows Live" clId="Web-{F5951016-7393-4288-9B6C-8B38D3E6D243}" dt="2024-04-04T16:57:40.352" v="3"/>
          <ac:picMkLst>
            <pc:docMk/>
            <pc:sldMk cId="4219960535" sldId="300"/>
            <ac:picMk id="10" creationId="{A0A629E8-B2C1-0348-9ACF-64C5E1054404}"/>
          </ac:picMkLst>
        </pc:picChg>
        <pc:picChg chg="del mod">
          <ac:chgData name="Tamilkumaran .B" userId="e46b885787771841" providerId="Windows Live" clId="Web-{F5951016-7393-4288-9B6C-8B38D3E6D243}" dt="2024-04-04T16:57:38.492" v="1"/>
          <ac:picMkLst>
            <pc:docMk/>
            <pc:sldMk cId="4219960535" sldId="300"/>
            <ac:picMk id="11" creationId="{0C019228-95AC-5515-A337-87816DC7B01F}"/>
          </ac:picMkLst>
        </pc:picChg>
      </pc:sldChg>
    </pc:docChg>
  </pc:docChgLst>
  <pc:docChgLst>
    <pc:chgData name="Tamilkumaran .B" userId="e46b885787771841" providerId="Windows Live" clId="Web-{E5464401-C6BE-4932-9941-3412061A670F}"/>
    <pc:docChg chg="addSld delSld modSld">
      <pc:chgData name="Tamilkumaran .B" userId="e46b885787771841" providerId="Windows Live" clId="Web-{E5464401-C6BE-4932-9941-3412061A670F}" dt="2024-04-04T16:37:46.391" v="71"/>
      <pc:docMkLst>
        <pc:docMk/>
      </pc:docMkLst>
      <pc:sldChg chg="delSp modSp">
        <pc:chgData name="Tamilkumaran .B" userId="e46b885787771841" providerId="Windows Live" clId="Web-{E5464401-C6BE-4932-9941-3412061A670F}" dt="2024-04-04T16:28:33.480" v="66" actId="20577"/>
        <pc:sldMkLst>
          <pc:docMk/>
          <pc:sldMk cId="1609673525" sldId="296"/>
        </pc:sldMkLst>
        <pc:spChg chg="del">
          <ac:chgData name="Tamilkumaran .B" userId="e46b885787771841" providerId="Windows Live" clId="Web-{E5464401-C6BE-4932-9941-3412061A670F}" dt="2024-04-04T16:28:32.293" v="65"/>
          <ac:spMkLst>
            <pc:docMk/>
            <pc:sldMk cId="1609673525" sldId="296"/>
            <ac:spMk id="5" creationId="{67BB04B7-47A4-741B-59E0-F0E6F2126E8F}"/>
          </ac:spMkLst>
        </pc:spChg>
        <pc:spChg chg="mod">
          <ac:chgData name="Tamilkumaran .B" userId="e46b885787771841" providerId="Windows Live" clId="Web-{E5464401-C6BE-4932-9941-3412061A670F}" dt="2024-04-04T16:28:33.480" v="66" actId="20577"/>
          <ac:spMkLst>
            <pc:docMk/>
            <pc:sldMk cId="1609673525" sldId="296"/>
            <ac:spMk id="7" creationId="{81C753FD-96EC-101A-B8A4-5F69A189BEF4}"/>
          </ac:spMkLst>
        </pc:spChg>
      </pc:sldChg>
      <pc:sldChg chg="addSp modSp del addAnim">
        <pc:chgData name="Tamilkumaran .B" userId="e46b885787771841" providerId="Windows Live" clId="Web-{E5464401-C6BE-4932-9941-3412061A670F}" dt="2024-04-04T16:01:24.429" v="11"/>
        <pc:sldMkLst>
          <pc:docMk/>
          <pc:sldMk cId="1391748918" sldId="300"/>
        </pc:sldMkLst>
        <pc:picChg chg="add mod">
          <ac:chgData name="Tamilkumaran .B" userId="e46b885787771841" providerId="Windows Live" clId="Web-{E5464401-C6BE-4932-9941-3412061A670F}" dt="2024-04-04T16:00:23.333" v="10" actId="1076"/>
          <ac:picMkLst>
            <pc:docMk/>
            <pc:sldMk cId="1391748918" sldId="300"/>
            <ac:picMk id="3" creationId="{F7EED31E-D83B-BDCE-5F79-2AA57810FBAC}"/>
          </ac:picMkLst>
        </pc:picChg>
      </pc:sldChg>
      <pc:sldChg chg="addSp delSp modSp add replId addAnim">
        <pc:chgData name="Tamilkumaran .B" userId="e46b885787771841" providerId="Windows Live" clId="Web-{E5464401-C6BE-4932-9941-3412061A670F}" dt="2024-04-04T16:37:46.391" v="71"/>
        <pc:sldMkLst>
          <pc:docMk/>
          <pc:sldMk cId="4219960535" sldId="300"/>
        </pc:sldMkLst>
        <pc:spChg chg="mod">
          <ac:chgData name="Tamilkumaran .B" userId="e46b885787771841" providerId="Windows Live" clId="Web-{E5464401-C6BE-4932-9941-3412061A670F}" dt="2024-04-04T16:23:27.747" v="58" actId="20577"/>
          <ac:spMkLst>
            <pc:docMk/>
            <pc:sldMk cId="4219960535" sldId="300"/>
            <ac:spMk id="4" creationId="{DE5C7B5A-A5C3-15D4-DF71-B692D28942FC}"/>
          </ac:spMkLst>
        </pc:spChg>
        <pc:picChg chg="add del mod">
          <ac:chgData name="Tamilkumaran .B" userId="e46b885787771841" providerId="Windows Live" clId="Web-{E5464401-C6BE-4932-9941-3412061A670F}" dt="2024-04-04T16:05:18.781" v="19"/>
          <ac:picMkLst>
            <pc:docMk/>
            <pc:sldMk cId="4219960535" sldId="300"/>
            <ac:picMk id="3" creationId="{81FBEA34-DCFE-29C1-D002-55B18F116A81}"/>
          </ac:picMkLst>
        </pc:picChg>
        <pc:picChg chg="add mod">
          <ac:chgData name="Tamilkumaran .B" userId="e46b885787771841" providerId="Windows Live" clId="Web-{E5464401-C6BE-4932-9941-3412061A670F}" dt="2024-04-04T16:22:21.854" v="48" actId="1076"/>
          <ac:picMkLst>
            <pc:docMk/>
            <pc:sldMk cId="4219960535" sldId="300"/>
            <ac:picMk id="5" creationId="{5A164101-5D73-66FC-DDB1-52A6DEC8C466}"/>
          </ac:picMkLst>
        </pc:picChg>
        <pc:picChg chg="add del mod">
          <ac:chgData name="Tamilkumaran .B" userId="e46b885787771841" providerId="Windows Live" clId="Web-{E5464401-C6BE-4932-9941-3412061A670F}" dt="2024-04-04T16:16:05.763" v="27"/>
          <ac:picMkLst>
            <pc:docMk/>
            <pc:sldMk cId="4219960535" sldId="300"/>
            <ac:picMk id="6" creationId="{E55409AD-CF73-4128-9451-854D87D0860B}"/>
          </ac:picMkLst>
        </pc:picChg>
        <pc:picChg chg="add mod">
          <ac:chgData name="Tamilkumaran .B" userId="e46b885787771841" providerId="Windows Live" clId="Web-{E5464401-C6BE-4932-9941-3412061A670F}" dt="2024-04-04T16:23:30.138" v="59" actId="1076"/>
          <ac:picMkLst>
            <pc:docMk/>
            <pc:sldMk cId="4219960535" sldId="300"/>
            <ac:picMk id="7" creationId="{9FEF665A-EBFD-E214-08ED-CE04606E9E6E}"/>
          </ac:picMkLst>
        </pc:picChg>
        <pc:picChg chg="add mod">
          <ac:chgData name="Tamilkumaran .B" userId="e46b885787771841" providerId="Windows Live" clId="Web-{E5464401-C6BE-4932-9941-3412061A670F}" dt="2024-04-04T16:37:44.235" v="70" actId="14100"/>
          <ac:picMkLst>
            <pc:docMk/>
            <pc:sldMk cId="4219960535" sldId="300"/>
            <ac:picMk id="8" creationId="{EEEBCD56-69C2-F687-4A08-BDA7EE618B6B}"/>
          </ac:picMkLst>
        </pc:picChg>
        <pc:picChg chg="add mod">
          <ac:chgData name="Tamilkumaran .B" userId="e46b885787771841" providerId="Windows Live" clId="Web-{E5464401-C6BE-4932-9941-3412061A670F}" dt="2024-04-04T16:32:00.675" v="67"/>
          <ac:picMkLst>
            <pc:docMk/>
            <pc:sldMk cId="4219960535" sldId="300"/>
            <ac:picMk id="9" creationId="{4FF36FD2-01FD-EEFE-9F74-F0F7293C0DEC}"/>
          </ac:picMkLst>
        </pc:picChg>
        <pc:picChg chg="add mod">
          <ac:chgData name="Tamilkumaran .B" userId="e46b885787771841" providerId="Windows Live" clId="Web-{E5464401-C6BE-4932-9941-3412061A670F}" dt="2024-04-04T16:32:54.615" v="68"/>
          <ac:picMkLst>
            <pc:docMk/>
            <pc:sldMk cId="4219960535" sldId="300"/>
            <ac:picMk id="10" creationId="{A0A629E8-B2C1-0348-9ACF-64C5E1054404}"/>
          </ac:picMkLst>
        </pc:picChg>
        <pc:picChg chg="add mod">
          <ac:chgData name="Tamilkumaran .B" userId="e46b885787771841" providerId="Windows Live" clId="Web-{E5464401-C6BE-4932-9941-3412061A670F}" dt="2024-04-04T16:37:46.391" v="71"/>
          <ac:picMkLst>
            <pc:docMk/>
            <pc:sldMk cId="4219960535" sldId="300"/>
            <ac:picMk id="11" creationId="{0C019228-95AC-5515-A337-87816DC7B01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B8B65A-D69F-C26C-B67E-036EF77BF1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52B9064-AE57-427F-E5AF-71DE7D52F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8190EA-5EEC-4300-B6AE-D9734C6C648E}" type="datetimeFigureOut">
              <a:rPr lang="en-US" smtClean="0"/>
              <a:t>4/4/2024</a:t>
            </a:fld>
            <a:endParaRPr lang="en-US"/>
          </a:p>
        </p:txBody>
      </p:sp>
      <p:sp>
        <p:nvSpPr>
          <p:cNvPr id="4" name="Footer Placeholder 3">
            <a:extLst>
              <a:ext uri="{FF2B5EF4-FFF2-40B4-BE49-F238E27FC236}">
                <a16:creationId xmlns:a16="http://schemas.microsoft.com/office/drawing/2014/main" id="{8186157A-CEB9-B0FC-3A49-BE950AEAD6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0819CA0-A57D-42D7-A625-56C22D0FA7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AFF3A6F-DEFA-45E0-9496-BEE7C2C6F3D0}" type="slidenum">
              <a:rPr lang="en-US" smtClean="0"/>
              <a:t>‹#›</a:t>
            </a:fld>
            <a:endParaRPr lang="en-US"/>
          </a:p>
        </p:txBody>
      </p:sp>
    </p:spTree>
    <p:extLst>
      <p:ext uri="{BB962C8B-B14F-4D97-AF65-F5344CB8AC3E}">
        <p14:creationId xmlns:p14="http://schemas.microsoft.com/office/powerpoint/2010/main" val="1406002224"/>
      </p:ext>
    </p:extLst>
  </p:cSld>
  <p:clrMap bg1="lt1" tx1="dk1" bg2="lt2" tx2="dk2" accent1="accent1" accent2="accent2" accent3="accent3" accent4="accent4" accent5="accent5" accent6="accent6" hlink="hlink" folHlink="folHlink"/>
</p:handoutMaster>
</file>

<file path=ppt/media/image1.gif>
</file>

<file path=ppt/media/image2.gi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4/4/2024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2</a:t>
            </a:fld>
            <a:endParaRPr lang="en-US"/>
          </a:p>
        </p:txBody>
      </p:sp>
    </p:spTree>
    <p:extLst>
      <p:ext uri="{BB962C8B-B14F-4D97-AF65-F5344CB8AC3E}">
        <p14:creationId xmlns:p14="http://schemas.microsoft.com/office/powerpoint/2010/main" val="216938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3</a:t>
            </a:fld>
            <a:endParaRPr lang="en-US"/>
          </a:p>
        </p:txBody>
      </p:sp>
    </p:spTree>
    <p:extLst>
      <p:ext uri="{BB962C8B-B14F-4D97-AF65-F5344CB8AC3E}">
        <p14:creationId xmlns:p14="http://schemas.microsoft.com/office/powerpoint/2010/main" val="2915247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4</a:t>
            </a:fld>
            <a:endParaRPr lang="en-US"/>
          </a:p>
        </p:txBody>
      </p:sp>
    </p:spTree>
    <p:extLst>
      <p:ext uri="{BB962C8B-B14F-4D97-AF65-F5344CB8AC3E}">
        <p14:creationId xmlns:p14="http://schemas.microsoft.com/office/powerpoint/2010/main" val="1938948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5</a:t>
            </a:fld>
            <a:endParaRPr lang="en-US"/>
          </a:p>
        </p:txBody>
      </p:sp>
    </p:spTree>
    <p:extLst>
      <p:ext uri="{BB962C8B-B14F-4D97-AF65-F5344CB8AC3E}">
        <p14:creationId xmlns:p14="http://schemas.microsoft.com/office/powerpoint/2010/main" val="3862743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6</a:t>
            </a:fld>
            <a:endParaRPr lang="en-US"/>
          </a:p>
        </p:txBody>
      </p:sp>
    </p:spTree>
    <p:extLst>
      <p:ext uri="{BB962C8B-B14F-4D97-AF65-F5344CB8AC3E}">
        <p14:creationId xmlns:p14="http://schemas.microsoft.com/office/powerpoint/2010/main" val="1425159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7</a:t>
            </a:fld>
            <a:endParaRPr lang="en-US"/>
          </a:p>
        </p:txBody>
      </p:sp>
    </p:spTree>
    <p:extLst>
      <p:ext uri="{BB962C8B-B14F-4D97-AF65-F5344CB8AC3E}">
        <p14:creationId xmlns:p14="http://schemas.microsoft.com/office/powerpoint/2010/main" val="2474778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8</a:t>
            </a:fld>
            <a:endParaRPr lang="en-US"/>
          </a:p>
        </p:txBody>
      </p:sp>
    </p:spTree>
    <p:extLst>
      <p:ext uri="{BB962C8B-B14F-4D97-AF65-F5344CB8AC3E}">
        <p14:creationId xmlns:p14="http://schemas.microsoft.com/office/powerpoint/2010/main" val="3319086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9</a:t>
            </a:fld>
            <a:endParaRPr lang="en-US"/>
          </a:p>
        </p:txBody>
      </p:sp>
    </p:spTree>
    <p:extLst>
      <p:ext uri="{BB962C8B-B14F-4D97-AF65-F5344CB8AC3E}">
        <p14:creationId xmlns:p14="http://schemas.microsoft.com/office/powerpoint/2010/main" val="16770155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12</a:t>
            </a:fld>
            <a:endParaRPr lang="en-US"/>
          </a:p>
        </p:txBody>
      </p:sp>
    </p:spTree>
    <p:extLst>
      <p:ext uri="{BB962C8B-B14F-4D97-AF65-F5344CB8AC3E}">
        <p14:creationId xmlns:p14="http://schemas.microsoft.com/office/powerpoint/2010/main" val="3990086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AC79249-FDC0-364D-A734-AE1DE1605D28}"/>
              </a:ext>
              <a:ext uri="{C183D7F6-B498-43B3-948B-1728B52AA6E4}">
                <adec:decorative xmlns:adec="http://schemas.microsoft.com/office/drawing/2017/decorative" val="1"/>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13537B6D-42A5-F449-2691-321A167F7C08}"/>
              </a:ext>
              <a:ext uri="{C183D7F6-B498-43B3-948B-1728B52AA6E4}">
                <adec:decorative xmlns:adec="http://schemas.microsoft.com/office/drawing/2017/decorative" val="1"/>
              </a:ext>
            </a:extLst>
          </p:cNvPr>
          <p:cNvGrpSpPr/>
          <p:nvPr userDrawn="1"/>
        </p:nvGrpSpPr>
        <p:grpSpPr>
          <a:xfrm>
            <a:off x="0" y="-3419"/>
            <a:ext cx="12192000" cy="6861419"/>
            <a:chOff x="0" y="-3419"/>
            <a:chExt cx="12192000" cy="6861419"/>
          </a:xfrm>
        </p:grpSpPr>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3" y="232913"/>
            <a:ext cx="7096933" cy="3830130"/>
          </a:xfrm>
        </p:spPr>
        <p:txBody>
          <a:bodyPr anchor="b">
            <a:noAutofit/>
          </a:bodyPr>
          <a:lstStyle>
            <a:lvl1pPr algn="l">
              <a:defRPr sz="6000" b="1">
                <a:latin typeface="+mj-lt"/>
              </a:defRPr>
            </a:lvl1pPr>
          </a:lstStyle>
          <a:p>
            <a:r>
              <a:rPr lang="en-US"/>
              <a:t>Click to add title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mart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 uri="{C183D7F6-B498-43B3-948B-1728B52AA6E4}">
                <adec:decorative xmlns:adec="http://schemas.microsoft.com/office/drawing/2017/decorative" val="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457200"/>
            <a:ext cx="9692640" cy="1371600"/>
          </a:xfrm>
        </p:spPr>
        <p:txBody>
          <a:bodyPr anchor="b">
            <a:noAutofit/>
          </a:bodyPr>
          <a:lstStyle>
            <a:lvl1pPr>
              <a:defRPr sz="4200" b="1">
                <a:latin typeface="+mj-lt"/>
              </a:defRPr>
            </a:lvl1pPr>
          </a:lstStyle>
          <a:p>
            <a:r>
              <a:rPr lang="en-US"/>
              <a:t>Click to add title</a:t>
            </a:r>
          </a:p>
        </p:txBody>
      </p:sp>
      <p:sp>
        <p:nvSpPr>
          <p:cNvPr id="4" name="Content Placeholder 2">
            <a:extLst>
              <a:ext uri="{FF2B5EF4-FFF2-40B4-BE49-F238E27FC236}">
                <a16:creationId xmlns:a16="http://schemas.microsoft.com/office/drawing/2014/main" id="{C45E425B-455F-127B-1647-045FD094F15D}"/>
              </a:ext>
            </a:extLst>
          </p:cNvPr>
          <p:cNvSpPr>
            <a:spLocks noGrp="1"/>
          </p:cNvSpPr>
          <p:nvPr>
            <p:ph idx="10" hasCustomPrompt="1"/>
          </p:nvPr>
        </p:nvSpPr>
        <p:spPr>
          <a:xfrm>
            <a:off x="1167493" y="2087561"/>
            <a:ext cx="2693306" cy="3890543"/>
          </a:xfrm>
        </p:spPr>
        <p:txBody>
          <a:bodyPr>
            <a:noAutofit/>
          </a:bodyPr>
          <a:lstStyle>
            <a:lvl1pPr marL="0" indent="0">
              <a:buNone/>
              <a:defRPr sz="2000">
                <a:latin typeface="+mn-lt"/>
              </a:defRPr>
            </a:lvl1pPr>
            <a:lvl2pPr marL="457200" indent="0">
              <a:buNone/>
              <a:defRPr sz="2000">
                <a:latin typeface="+mn-lt"/>
              </a:defRPr>
            </a:lvl2pPr>
            <a:lvl3pPr marL="914400" indent="0">
              <a:buNone/>
              <a:defRPr sz="2000">
                <a:latin typeface="+mn-lt"/>
              </a:defRPr>
            </a:lvl3pPr>
            <a:lvl4pPr marL="1371600" indent="0">
              <a:buNone/>
              <a:defRPr sz="2000">
                <a:latin typeface="+mn-lt"/>
              </a:defRPr>
            </a:lvl4pPr>
            <a:lvl5pPr marL="1828800" indent="0">
              <a:buNone/>
              <a:defRPr sz="20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4216400" y="2087563"/>
            <a:ext cx="6730274" cy="389054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1827098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and Image 2">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79F46B00-4AE8-52A2-6926-FC2F5DD1FAD4}"/>
              </a:ext>
              <a:ext uri="{C183D7F6-B498-43B3-948B-1728B52AA6E4}">
                <adec:decorative xmlns:adec="http://schemas.microsoft.com/office/drawing/2017/decorative" val="1"/>
              </a:ext>
            </a:extLst>
          </p:cNvPr>
          <p:cNvGrpSpPr/>
          <p:nvPr userDrawn="1"/>
        </p:nvGrpSpPr>
        <p:grpSpPr>
          <a:xfrm>
            <a:off x="-2364" y="0"/>
            <a:ext cx="12194364" cy="6858000"/>
            <a:chOff x="-2364" y="0"/>
            <a:chExt cx="12194364" cy="6858000"/>
          </a:xfrm>
        </p:grpSpPr>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5549489" y="457199"/>
            <a:ext cx="5943599" cy="1920240"/>
          </a:xfrm>
        </p:spPr>
        <p:txBody>
          <a:bodyPr anchor="b">
            <a:noAutofit/>
          </a:bodyPr>
          <a:lstStyle>
            <a:lvl1pPr>
              <a:defRPr sz="4200" b="1">
                <a:latin typeface="+mj-lt"/>
              </a:defRPr>
            </a:lvl1pPr>
          </a:lstStyle>
          <a:p>
            <a:r>
              <a:rPr lang="en-US"/>
              <a:t>Click to add title</a:t>
            </a:r>
          </a:p>
        </p:txBody>
      </p:sp>
      <p:sp>
        <p:nvSpPr>
          <p:cNvPr id="15" name="Content Placeholder 2">
            <a:extLst>
              <a:ext uri="{FF2B5EF4-FFF2-40B4-BE49-F238E27FC236}">
                <a16:creationId xmlns:a16="http://schemas.microsoft.com/office/drawing/2014/main" id="{6BBDFA0C-B372-969D-6C8A-F664A4BF8D41}"/>
              </a:ext>
            </a:extLst>
          </p:cNvPr>
          <p:cNvSpPr>
            <a:spLocks noGrp="1" noChangeAspect="1"/>
          </p:cNvSpPr>
          <p:nvPr>
            <p:ph idx="17" hasCustomPrompt="1"/>
          </p:nvPr>
        </p:nvSpPr>
        <p:spPr>
          <a:xfrm>
            <a:off x="823108" y="640080"/>
            <a:ext cx="4297680" cy="4297680"/>
          </a:xfrm>
          <a:prstGeom prst="ellipse">
            <a:avLst/>
          </a:prstGeom>
          <a:solidFill>
            <a:schemeClr val="accent2"/>
          </a:solidFill>
        </p:spPr>
        <p:txBody>
          <a:bodyPr anchor="ctr" anchorCtr="0">
            <a:noAutofit/>
          </a:bodyPr>
          <a:lstStyle>
            <a:lvl1pPr marL="0" indent="0" algn="ctr">
              <a:buFont typeface="Arial" panose="020B0604020202020204" pitchFamily="34" charset="0"/>
              <a:buNone/>
              <a:defRPr sz="2000">
                <a:latin typeface="+mn-lt"/>
              </a:defRPr>
            </a:lvl1pPr>
            <a:lvl2pPr marL="347663" indent="0" algn="ctr">
              <a:buFont typeface="Arial" panose="020B0604020202020204" pitchFamily="34" charset="0"/>
              <a:buNone/>
              <a:defRPr sz="2000">
                <a:latin typeface="+mn-lt"/>
              </a:defRPr>
            </a:lvl2pPr>
            <a:lvl3pPr marL="685800" indent="0" algn="ctr">
              <a:buFont typeface="Arial" panose="020B0604020202020204" pitchFamily="34" charset="0"/>
              <a:buNone/>
              <a:defRPr sz="2000">
                <a:latin typeface="+mn-lt"/>
              </a:defRPr>
            </a:lvl3pPr>
            <a:lvl4pPr marL="914400" indent="0" algn="ctr">
              <a:buFont typeface="Arial" panose="020B0604020202020204" pitchFamily="34" charset="0"/>
              <a:buNone/>
              <a:defRPr sz="2000">
                <a:latin typeface="+mn-lt"/>
              </a:defRPr>
            </a:lvl4pPr>
            <a:lvl5pPr marL="1143000" indent="0" algn="ctr">
              <a:buFont typeface="Arial" panose="020B0604020202020204" pitchFamily="34" charset="0"/>
              <a:buNone/>
              <a:defRPr sz="20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r>
              <a:rPr lang="en-US"/>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a:p>
        </p:txBody>
      </p:sp>
      <p:sp>
        <p:nvSpPr>
          <p:cNvPr id="3" name="Content Placeholder 2">
            <a:extLst>
              <a:ext uri="{FF2B5EF4-FFF2-40B4-BE49-F238E27FC236}">
                <a16:creationId xmlns:a16="http://schemas.microsoft.com/office/drawing/2014/main" id="{99A8D2CC-EE75-85FA-1577-88C0BEC7B10C}"/>
              </a:ext>
            </a:extLst>
          </p:cNvPr>
          <p:cNvSpPr>
            <a:spLocks noGrp="1"/>
          </p:cNvSpPr>
          <p:nvPr>
            <p:ph idx="15" hasCustomPrompt="1"/>
          </p:nvPr>
        </p:nvSpPr>
        <p:spPr>
          <a:xfrm>
            <a:off x="5549490" y="2706369"/>
            <a:ext cx="5943600" cy="3383279"/>
          </a:xfrm>
        </p:spPr>
        <p:txBody>
          <a:bodyPr>
            <a:normAutofit/>
          </a:bodyPr>
          <a:lstStyle>
            <a:lvl1pPr marL="283464" indent="-283464">
              <a:spcBef>
                <a:spcPts val="1000"/>
              </a:spcBef>
              <a:buFont typeface="Arial" panose="020B0604020202020204" pitchFamily="34" charset="0"/>
              <a:buChar char="•"/>
              <a:defRPr sz="2000">
                <a:solidFill>
                  <a:schemeClr val="tx1"/>
                </a:solidFill>
                <a:latin typeface="+mn-lt"/>
              </a:defRPr>
            </a:lvl1pPr>
            <a:lvl2pPr marL="566928" indent="-283464">
              <a:spcBef>
                <a:spcPts val="1000"/>
              </a:spcBef>
              <a:buFont typeface="Arial" panose="020B0604020202020204" pitchFamily="34" charset="0"/>
              <a:buChar char="•"/>
              <a:defRPr sz="2000">
                <a:solidFill>
                  <a:schemeClr val="tx1"/>
                </a:solidFill>
                <a:latin typeface="+mn-lt"/>
              </a:defRPr>
            </a:lvl2pPr>
            <a:lvl3pPr marL="850392" indent="-283464">
              <a:spcBef>
                <a:spcPts val="1000"/>
              </a:spcBef>
              <a:buFont typeface="Arial" panose="020B0604020202020204" pitchFamily="34" charset="0"/>
              <a:buChar char="•"/>
              <a:defRPr sz="2000">
                <a:solidFill>
                  <a:schemeClr val="tx1"/>
                </a:solidFill>
                <a:latin typeface="+mn-lt"/>
              </a:defRPr>
            </a:lvl3pPr>
            <a:lvl4pPr marL="1133856" indent="-283464">
              <a:spcBef>
                <a:spcPts val="1000"/>
              </a:spcBef>
              <a:buFont typeface="Arial" panose="020B0604020202020204" pitchFamily="34" charset="0"/>
              <a:buChar char="•"/>
              <a:defRPr sz="2000">
                <a:solidFill>
                  <a:schemeClr val="tx1"/>
                </a:solidFill>
                <a:latin typeface="+mn-lt"/>
              </a:defRPr>
            </a:lvl4pPr>
            <a:lvl5pPr marL="1463040" indent="-283464">
              <a:spcBef>
                <a:spcPts val="1000"/>
              </a:spcBef>
              <a:buFont typeface="Arial" panose="020B0604020202020204" pitchFamily="34" charset="0"/>
              <a:buChar char="•"/>
              <a:defRPr sz="2000">
                <a:solidFill>
                  <a:schemeClr val="tx1"/>
                </a:solidFill>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56561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Chart ">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 uri="{C183D7F6-B498-43B3-948B-1728B52AA6E4}">
                <adec:decorative xmlns:adec="http://schemas.microsoft.com/office/drawing/2017/decorative" val="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200" b="1">
                <a:latin typeface="+mj-lt"/>
              </a:defRPr>
            </a:lvl1pPr>
          </a:lstStyle>
          <a:p>
            <a:r>
              <a:rPr lang="en-US"/>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84832"/>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31909451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78AD52EA-B01E-8D38-D87A-BF7EB5B58A82}"/>
              </a:ext>
              <a:ext uri="{C183D7F6-B498-43B3-948B-1728B52AA6E4}">
                <adec:decorative xmlns:adec="http://schemas.microsoft.com/office/drawing/2017/decorative" val="1"/>
              </a:ext>
            </a:extLst>
          </p:cNvPr>
          <p:cNvGrpSpPr/>
          <p:nvPr userDrawn="1"/>
        </p:nvGrpSpPr>
        <p:grpSpPr>
          <a:xfrm>
            <a:off x="0" y="-1"/>
            <a:ext cx="12192001" cy="6864796"/>
            <a:chOff x="0" y="-1"/>
            <a:chExt cx="12192001" cy="6864796"/>
          </a:xfrm>
        </p:grpSpPr>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252549"/>
            <a:ext cx="6220278" cy="3262811"/>
          </a:xfrm>
        </p:spPr>
        <p:txBody>
          <a:bodyPr anchor="b">
            <a:noAutofit/>
          </a:bodyPr>
          <a:lstStyle>
            <a:lvl1pPr algn="l">
              <a:defRPr sz="6000" b="1">
                <a:latin typeface="+mj-lt"/>
              </a:defRPr>
            </a:lvl1pPr>
          </a:lstStyle>
          <a:p>
            <a:r>
              <a:rPr lang="en-US"/>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3" y="3685939"/>
            <a:ext cx="6220277" cy="2919512"/>
          </a:xfrm>
        </p:spPr>
        <p:txBody>
          <a:bodyPr anchor="t" anchorCtr="0">
            <a:norm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add text</a:t>
            </a:r>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58864" y="102021"/>
            <a:ext cx="9779183" cy="1744415"/>
          </a:xfrm>
        </p:spPr>
        <p:txBody>
          <a:bodyPr anchor="b">
            <a:noAutofit/>
          </a:bodyPr>
          <a:lstStyle>
            <a:lvl1pPr>
              <a:defRPr sz="4200" b="1">
                <a:latin typeface="+mj-lt"/>
              </a:defRPr>
            </a:lvl1pPr>
          </a:lstStyle>
          <a:p>
            <a:r>
              <a:rPr lang="en-US"/>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58865" y="2017467"/>
            <a:ext cx="9779182" cy="3366815"/>
          </a:xfrm>
        </p:spPr>
        <p:txBody>
          <a:bodyPr>
            <a:norm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Right Image">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flipH="1">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71600"/>
            <a:ext cx="5486400" cy="4114800"/>
          </a:xfrm>
        </p:spPr>
        <p:txBody>
          <a:bodyPr anchor="ctr" anchorCtr="0">
            <a:noAutofit/>
          </a:bodyPr>
          <a:lstStyle>
            <a:lvl1pPr>
              <a:defRPr sz="6000" b="1">
                <a:latin typeface="+mj-lt"/>
              </a:defRPr>
            </a:lvl1pPr>
          </a:lstStyle>
          <a:p>
            <a:r>
              <a:rPr lang="en-US"/>
              <a:t>Click to add title</a:t>
            </a:r>
          </a:p>
        </p:txBody>
      </p:sp>
      <p:sp>
        <p:nvSpPr>
          <p:cNvPr id="15" name="Picture Placeholder 14">
            <a:extLst>
              <a:ext uri="{FF2B5EF4-FFF2-40B4-BE49-F238E27FC236}">
                <a16:creationId xmlns:a16="http://schemas.microsoft.com/office/drawing/2014/main" id="{3124234B-E1C4-2616-9993-A23142AA69B2}"/>
              </a:ext>
            </a:extLst>
          </p:cNvPr>
          <p:cNvSpPr>
            <a:spLocks noGrp="1"/>
          </p:cNvSpPr>
          <p:nvPr>
            <p:ph type="pic" sz="quarter" idx="10"/>
          </p:nvPr>
        </p:nvSpPr>
        <p:spPr>
          <a:xfrm>
            <a:off x="7183438" y="1168400"/>
            <a:ext cx="4500562" cy="4521200"/>
          </a:xfrm>
          <a:prstGeom prst="ellipse">
            <a:avLst/>
          </a:prstGeom>
          <a:solidFill>
            <a:schemeClr val="accent2"/>
          </a:solidFill>
        </p:spPr>
        <p:txBody>
          <a:bodyPr/>
          <a:lstStyle>
            <a:lvl1pPr marL="0" indent="0" algn="ctr">
              <a:buNone/>
              <a:defRPr sz="2000"/>
            </a:lvl1pPr>
          </a:lstStyle>
          <a:p>
            <a:r>
              <a:rPr lang="en-US"/>
              <a:t>Click icon to add picture</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491266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Left Image">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5943600" y="457200"/>
            <a:ext cx="5120640" cy="3200400"/>
          </a:xfrm>
        </p:spPr>
        <p:txBody>
          <a:bodyPr anchor="b" anchorCtr="0">
            <a:noAutofit/>
          </a:bodyPr>
          <a:lstStyle>
            <a:lvl1pPr>
              <a:defRPr sz="6000" b="1">
                <a:latin typeface="+mj-lt"/>
              </a:defRPr>
            </a:lvl1pPr>
          </a:lstStyle>
          <a:p>
            <a:r>
              <a:rPr lang="en-US"/>
              <a:t>Click to add title</a:t>
            </a:r>
          </a:p>
        </p:txBody>
      </p:sp>
      <p:sp>
        <p:nvSpPr>
          <p:cNvPr id="3" name="Subtitle 2">
            <a:extLst>
              <a:ext uri="{FF2B5EF4-FFF2-40B4-BE49-F238E27FC236}">
                <a16:creationId xmlns:a16="http://schemas.microsoft.com/office/drawing/2014/main" id="{8763DBBF-E63D-81E5-E7CE-32F6F2C2F935}"/>
              </a:ext>
            </a:extLst>
          </p:cNvPr>
          <p:cNvSpPr>
            <a:spLocks noGrp="1"/>
          </p:cNvSpPr>
          <p:nvPr>
            <p:ph type="subTitle" idx="1" hasCustomPrompt="1"/>
          </p:nvPr>
        </p:nvSpPr>
        <p:spPr>
          <a:xfrm>
            <a:off x="5943598" y="3657600"/>
            <a:ext cx="5120640" cy="1828800"/>
          </a:xfrm>
        </p:spPr>
        <p:txBody>
          <a:bodyPr anchor="t" anchorCtr="0">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15" name="Picture Placeholder 14">
            <a:extLst>
              <a:ext uri="{FF2B5EF4-FFF2-40B4-BE49-F238E27FC236}">
                <a16:creationId xmlns:a16="http://schemas.microsoft.com/office/drawing/2014/main" id="{64033732-ADA1-C540-7276-3FF5CDEF2C5E}"/>
              </a:ext>
            </a:extLst>
          </p:cNvPr>
          <p:cNvSpPr>
            <a:spLocks noGrp="1"/>
          </p:cNvSpPr>
          <p:nvPr>
            <p:ph type="pic" sz="quarter" idx="10"/>
          </p:nvPr>
        </p:nvSpPr>
        <p:spPr>
          <a:xfrm>
            <a:off x="904238" y="1157224"/>
            <a:ext cx="4500562" cy="4521200"/>
          </a:xfrm>
          <a:prstGeom prst="ellipse">
            <a:avLst/>
          </a:prstGeom>
          <a:solidFill>
            <a:schemeClr val="accent2"/>
          </a:solidFill>
        </p:spPr>
        <p:txBody>
          <a:bodyPr/>
          <a:lstStyle>
            <a:lvl1pPr marL="0" indent="0" algn="ctr">
              <a:buNone/>
              <a:defRPr sz="2000"/>
            </a:lvl1pPr>
          </a:lstStyle>
          <a:p>
            <a:r>
              <a:rPr lang="en-US"/>
              <a:t>Click icon to add picture</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3823856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accent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EDB282-8288-C81F-52B5-048A3E80C931}"/>
              </a:ext>
              <a:ext uri="{C183D7F6-B498-43B3-948B-1728B52AA6E4}">
                <adec:decorative xmlns:adec="http://schemas.microsoft.com/office/drawing/2017/decorative" val="1"/>
              </a:ext>
            </a:extLst>
          </p:cNvPr>
          <p:cNvGrpSpPr/>
          <p:nvPr userDrawn="1"/>
        </p:nvGrpSpPr>
        <p:grpSpPr>
          <a:xfrm>
            <a:off x="0" y="-1"/>
            <a:ext cx="12208822" cy="6858003"/>
            <a:chOff x="0" y="-1"/>
            <a:chExt cx="12208822" cy="6858003"/>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3" name="Title 1">
            <a:extLst>
              <a:ext uri="{FF2B5EF4-FFF2-40B4-BE49-F238E27FC236}">
                <a16:creationId xmlns:a16="http://schemas.microsoft.com/office/drawing/2014/main" id="{5E932F0D-7FC3-634B-932C-3625C16C8DE2}"/>
              </a:ext>
            </a:extLst>
          </p:cNvPr>
          <p:cNvSpPr>
            <a:spLocks noGrp="1"/>
          </p:cNvSpPr>
          <p:nvPr>
            <p:ph type="title" hasCustomPrompt="1"/>
          </p:nvPr>
        </p:nvSpPr>
        <p:spPr>
          <a:xfrm>
            <a:off x="1167492" y="45085"/>
            <a:ext cx="9779183" cy="1600835"/>
          </a:xfrm>
        </p:spPr>
        <p:txBody>
          <a:bodyPr anchor="b">
            <a:noAutofit/>
          </a:bodyPr>
          <a:lstStyle>
            <a:lvl1pPr>
              <a:defRPr sz="4200" b="1">
                <a:latin typeface="+mj-lt"/>
              </a:defRPr>
            </a:lvl1pPr>
          </a:lstStyle>
          <a:p>
            <a:r>
              <a:rPr lang="en-US"/>
              <a:t>Click to add title</a:t>
            </a:r>
          </a:p>
        </p:txBody>
      </p:sp>
      <p:sp>
        <p:nvSpPr>
          <p:cNvPr id="3" name="Content Placeholder 2">
            <a:extLst>
              <a:ext uri="{FF2B5EF4-FFF2-40B4-BE49-F238E27FC236}">
                <a16:creationId xmlns:a16="http://schemas.microsoft.com/office/drawing/2014/main" id="{CA1EED44-783E-8705-4119-D7E9F7D4F2B4}"/>
              </a:ext>
            </a:extLst>
          </p:cNvPr>
          <p:cNvSpPr>
            <a:spLocks noGrp="1"/>
          </p:cNvSpPr>
          <p:nvPr>
            <p:ph idx="14" hasCustomPrompt="1"/>
          </p:nvPr>
        </p:nvSpPr>
        <p:spPr>
          <a:xfrm>
            <a:off x="1166087" y="2652713"/>
            <a:ext cx="9780587" cy="3436936"/>
          </a:xfrm>
        </p:spPr>
        <p:txBody>
          <a:bodyPr>
            <a:normAutofit/>
          </a:bodyPr>
          <a:lstStyle>
            <a:lvl1pPr marL="342900" indent="-283464">
              <a:spcBef>
                <a:spcPts val="1000"/>
              </a:spcBef>
              <a:buFont typeface="Arial" panose="020B0604020202020204" pitchFamily="34" charset="0"/>
              <a:buChar char="•"/>
              <a:defRPr sz="2000">
                <a:solidFill>
                  <a:schemeClr val="bg1"/>
                </a:solidFill>
                <a:latin typeface="+mn-lt"/>
              </a:defRPr>
            </a:lvl1pPr>
            <a:lvl2pPr marL="566928" indent="-283464">
              <a:spcBef>
                <a:spcPts val="1000"/>
              </a:spcBef>
              <a:buFont typeface="Arial" panose="020B0604020202020204" pitchFamily="34" charset="0"/>
              <a:buChar char="•"/>
              <a:defRPr sz="2000">
                <a:solidFill>
                  <a:schemeClr val="bg1"/>
                </a:solidFill>
                <a:latin typeface="+mn-lt"/>
              </a:defRPr>
            </a:lvl2pPr>
            <a:lvl3pPr marL="850392" indent="-283464">
              <a:spcBef>
                <a:spcPts val="1000"/>
              </a:spcBef>
              <a:buFont typeface="Arial" panose="020B0604020202020204" pitchFamily="34" charset="0"/>
              <a:buChar char="•"/>
              <a:defRPr sz="2000">
                <a:solidFill>
                  <a:schemeClr val="bg1"/>
                </a:solidFill>
                <a:latin typeface="+mn-lt"/>
              </a:defRPr>
            </a:lvl3pPr>
            <a:lvl4pPr marL="1097280" indent="-283464">
              <a:spcBef>
                <a:spcPts val="1000"/>
              </a:spcBef>
              <a:buFont typeface="Arial" panose="020B0604020202020204" pitchFamily="34" charset="0"/>
              <a:buChar char="•"/>
              <a:defRPr sz="2000">
                <a:solidFill>
                  <a:schemeClr val="bg1"/>
                </a:solidFill>
                <a:latin typeface="+mn-lt"/>
              </a:defRPr>
            </a:lvl4pPr>
            <a:lvl5pPr marL="1371600" indent="-283464">
              <a:spcBef>
                <a:spcPts val="1000"/>
              </a:spcBef>
              <a:buFont typeface="Arial" panose="020B0604020202020204" pitchFamily="34" charset="0"/>
              <a:buChar char="•"/>
              <a:defRPr sz="2000">
                <a:solidFill>
                  <a:schemeClr val="bg1"/>
                </a:solidFill>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r>
              <a:rPr lang="en-US"/>
              <a:t>9/8/20XX</a:t>
            </a:r>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endParaRPr lang="en-US"/>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2883176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5FBCE6F-2AA9-31FE-8148-33B480735599}"/>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177553"/>
            <a:ext cx="6245912" cy="3269447"/>
          </a:xfrm>
        </p:spPr>
        <p:txBody>
          <a:bodyPr bIns="0" anchor="b">
            <a:noAutofit/>
          </a:bodyPr>
          <a:lstStyle>
            <a:lvl1pPr algn="l">
              <a:defRPr sz="6000" b="1">
                <a:solidFill>
                  <a:schemeClr val="bg1"/>
                </a:solidFill>
                <a:latin typeface="+mj-lt"/>
              </a:defRPr>
            </a:lvl1pPr>
          </a:lstStyle>
          <a:p>
            <a:r>
              <a:rPr lang="en-US"/>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4" y="3492896"/>
            <a:ext cx="6245912" cy="912850"/>
          </a:xfrm>
        </p:spPr>
        <p:txBody>
          <a:bodyPr anchor="ctr" anchorCtr="0">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Tree>
    <p:extLst>
      <p:ext uri="{BB962C8B-B14F-4D97-AF65-F5344CB8AC3E}">
        <p14:creationId xmlns:p14="http://schemas.microsoft.com/office/powerpoint/2010/main" val="9865294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4DB56B5-5DD7-95E3-52B2-EDC4B3F13058}"/>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601200" cy="1653371"/>
          </a:xfrm>
        </p:spPr>
        <p:txBody>
          <a:bodyPr anchor="b">
            <a:noAutofit/>
          </a:bodyPr>
          <a:lstStyle>
            <a:lvl1pPr>
              <a:defRPr sz="4200" b="1">
                <a:latin typeface="+mj-lt"/>
              </a:defRPr>
            </a:lvl1pPr>
          </a:lstStyle>
          <a:p>
            <a:r>
              <a:rPr lang="en-US"/>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767843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2 content">
    <p:bg>
      <p:bgPr>
        <a:solidFill>
          <a:schemeClr val="accent1"/>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A0E8D4A-B13C-C7EE-5E27-278124A1276E}"/>
              </a:ext>
              <a:ext uri="{C183D7F6-B498-43B3-948B-1728B52AA6E4}">
                <adec:decorative xmlns:adec="http://schemas.microsoft.com/office/drawing/2017/decorative" val="1"/>
              </a:ext>
            </a:extLst>
          </p:cNvPr>
          <p:cNvGrpSpPr/>
          <p:nvPr userDrawn="1"/>
        </p:nvGrpSpPr>
        <p:grpSpPr>
          <a:xfrm>
            <a:off x="1" y="1"/>
            <a:ext cx="12191999" cy="6857999"/>
            <a:chOff x="1" y="1"/>
            <a:chExt cx="12191999" cy="6857999"/>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69008"/>
            <a:ext cx="9779183" cy="1706563"/>
          </a:xfrm>
        </p:spPr>
        <p:txBody>
          <a:bodyPr anchor="b">
            <a:noAutofit/>
          </a:bodyPr>
          <a:lstStyle>
            <a:lvl1pPr>
              <a:defRPr sz="4200" b="1">
                <a:solidFill>
                  <a:schemeClr val="bg1"/>
                </a:solidFill>
                <a:latin typeface="+mj-lt"/>
              </a:defRPr>
            </a:lvl1pPr>
          </a:lstStyle>
          <a:p>
            <a:r>
              <a:rPr lang="en-US"/>
              <a:t>Click to add title</a:t>
            </a:r>
          </a:p>
        </p:txBody>
      </p:sp>
      <p:sp>
        <p:nvSpPr>
          <p:cNvPr id="14" name="Content Placeholder 2">
            <a:extLst>
              <a:ext uri="{FF2B5EF4-FFF2-40B4-BE49-F238E27FC236}">
                <a16:creationId xmlns:a16="http://schemas.microsoft.com/office/drawing/2014/main" id="{926B296A-EB6A-9BE9-E813-B15C46524F4D}"/>
              </a:ext>
            </a:extLst>
          </p:cNvPr>
          <p:cNvSpPr>
            <a:spLocks noGrp="1"/>
          </p:cNvSpPr>
          <p:nvPr>
            <p:ph idx="12" hasCustomPrompt="1"/>
          </p:nvPr>
        </p:nvSpPr>
        <p:spPr>
          <a:xfrm>
            <a:off x="1167493" y="2023984"/>
            <a:ext cx="4663440" cy="3332832"/>
          </a:xfrm>
        </p:spPr>
        <p:txBody>
          <a:bodyPr>
            <a:normAutofit/>
          </a:bodyPr>
          <a:lstStyle>
            <a:lvl1pPr marL="530352" indent="-530352">
              <a:spcBef>
                <a:spcPts val="1000"/>
              </a:spcBef>
              <a:buFont typeface="+mj-lt"/>
              <a:buAutoNum type="arabicPeriod"/>
              <a:defRPr sz="2000">
                <a:solidFill>
                  <a:schemeClr val="bg1"/>
                </a:solidFill>
                <a:latin typeface="+mn-lt"/>
              </a:defRPr>
            </a:lvl1pPr>
            <a:lvl2pPr marL="1097280" indent="-530352">
              <a:spcBef>
                <a:spcPts val="1000"/>
              </a:spcBef>
              <a:buFont typeface="+mj-lt"/>
              <a:buAutoNum type="alphaLcPeriod"/>
              <a:defRPr sz="2000">
                <a:solidFill>
                  <a:schemeClr val="bg1"/>
                </a:solidFill>
                <a:latin typeface="+mn-lt"/>
              </a:defRPr>
            </a:lvl2pPr>
            <a:lvl3pPr marL="1645920" indent="-530352">
              <a:spcBef>
                <a:spcPts val="1000"/>
              </a:spcBef>
              <a:buFont typeface="+mj-lt"/>
              <a:buAutoNum type="arabicParenR"/>
              <a:defRPr sz="2000">
                <a:solidFill>
                  <a:schemeClr val="bg1"/>
                </a:solidFill>
                <a:latin typeface="+mn-lt"/>
              </a:defRPr>
            </a:lvl3pPr>
            <a:lvl4pPr marL="1920240" indent="-530352">
              <a:spcBef>
                <a:spcPts val="1000"/>
              </a:spcBef>
              <a:buFont typeface="+mj-lt"/>
              <a:buAutoNum type="alphaLcParenR"/>
              <a:defRPr sz="2000">
                <a:solidFill>
                  <a:schemeClr val="bg1"/>
                </a:solidFill>
                <a:latin typeface="+mn-lt"/>
              </a:defRPr>
            </a:lvl4pPr>
            <a:lvl5pPr marL="2560320" indent="-514350">
              <a:spcBef>
                <a:spcPts val="1000"/>
              </a:spcBef>
              <a:buFont typeface="+mj-lt"/>
              <a:buAutoNum type="romanLcPeriod"/>
              <a:defRPr sz="2000">
                <a:solidFill>
                  <a:schemeClr val="bg1"/>
                </a:solidFill>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9" name="Content Placeholder 2">
            <a:extLst>
              <a:ext uri="{FF2B5EF4-FFF2-40B4-BE49-F238E27FC236}">
                <a16:creationId xmlns:a16="http://schemas.microsoft.com/office/drawing/2014/main" id="{9435B7D5-E7F8-1267-8942-3C97BE836B98}"/>
              </a:ext>
            </a:extLst>
          </p:cNvPr>
          <p:cNvSpPr>
            <a:spLocks noGrp="1"/>
          </p:cNvSpPr>
          <p:nvPr>
            <p:ph idx="11"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solidFill>
                  <a:schemeClr val="bg1"/>
                </a:solidFill>
                <a:latin typeface="+mn-lt"/>
              </a:defRPr>
            </a:lvl1pPr>
            <a:lvl2pPr marL="283464" indent="-283464">
              <a:spcBef>
                <a:spcPts val="1000"/>
              </a:spcBef>
              <a:buFont typeface="Arial" panose="020B0604020202020204" pitchFamily="34" charset="0"/>
              <a:buChar char="•"/>
              <a:defRPr sz="2000">
                <a:solidFill>
                  <a:schemeClr val="bg1"/>
                </a:solidFill>
                <a:latin typeface="+mn-lt"/>
              </a:defRPr>
            </a:lvl2pPr>
            <a:lvl3pPr marL="566928" indent="-283464">
              <a:spcBef>
                <a:spcPts val="1000"/>
              </a:spcBef>
              <a:buFont typeface="Arial" panose="020B0604020202020204" pitchFamily="34" charset="0"/>
              <a:buChar char="•"/>
              <a:defRPr sz="2000">
                <a:solidFill>
                  <a:schemeClr val="bg1"/>
                </a:solidFill>
                <a:latin typeface="+mn-lt"/>
              </a:defRPr>
            </a:lvl3pPr>
            <a:lvl4pPr marL="850392" indent="-283464">
              <a:spcBef>
                <a:spcPts val="1000"/>
              </a:spcBef>
              <a:buFont typeface="Arial" panose="020B0604020202020204" pitchFamily="34" charset="0"/>
              <a:buChar char="•"/>
              <a:defRPr sz="2000">
                <a:solidFill>
                  <a:schemeClr val="bg1"/>
                </a:solidFill>
                <a:latin typeface="+mn-lt"/>
              </a:defRPr>
            </a:lvl4pPr>
            <a:lvl5pPr marL="1133856" indent="-283464">
              <a:spcBef>
                <a:spcPts val="1000"/>
              </a:spcBef>
              <a:buFont typeface="Arial" panose="020B0604020202020204" pitchFamily="34" charset="0"/>
              <a:buChar char="•"/>
              <a:defRPr sz="2000">
                <a:solidFill>
                  <a:schemeClr val="bg1"/>
                </a:solidFill>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endParaRPr lang="en-US"/>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4020426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and Image 1">
    <p:bg>
      <p:bgPr>
        <a:solidFill>
          <a:schemeClr val="accent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EDB282-8288-C81F-52B5-048A3E80C931}"/>
              </a:ext>
              <a:ext uri="{C183D7F6-B498-43B3-948B-1728B52AA6E4}">
                <adec:decorative xmlns:adec="http://schemas.microsoft.com/office/drawing/2017/decorative" val="1"/>
              </a:ext>
            </a:extLst>
          </p:cNvPr>
          <p:cNvGrpSpPr/>
          <p:nvPr userDrawn="1"/>
        </p:nvGrpSpPr>
        <p:grpSpPr>
          <a:xfrm>
            <a:off x="0" y="0"/>
            <a:ext cx="12208822" cy="6858002"/>
            <a:chOff x="0" y="0"/>
            <a:chExt cx="12208822" cy="6858002"/>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3" name="Title 1">
            <a:extLst>
              <a:ext uri="{FF2B5EF4-FFF2-40B4-BE49-F238E27FC236}">
                <a16:creationId xmlns:a16="http://schemas.microsoft.com/office/drawing/2014/main" id="{5E932F0D-7FC3-634B-932C-3625C16C8DE2}"/>
              </a:ext>
            </a:extLst>
          </p:cNvPr>
          <p:cNvSpPr>
            <a:spLocks noGrp="1"/>
          </p:cNvSpPr>
          <p:nvPr>
            <p:ph type="title" hasCustomPrompt="1"/>
          </p:nvPr>
        </p:nvSpPr>
        <p:spPr>
          <a:xfrm>
            <a:off x="1167492" y="457200"/>
            <a:ext cx="10643508" cy="1371600"/>
          </a:xfrm>
        </p:spPr>
        <p:txBody>
          <a:bodyPr anchor="b">
            <a:noAutofit/>
          </a:bodyPr>
          <a:lstStyle>
            <a:lvl1pPr>
              <a:defRPr sz="4200" b="1">
                <a:latin typeface="+mj-lt"/>
              </a:defRPr>
            </a:lvl1pPr>
          </a:lstStyle>
          <a:p>
            <a:r>
              <a:rPr lang="en-US"/>
              <a:t>Click to add title</a:t>
            </a:r>
          </a:p>
        </p:txBody>
      </p:sp>
      <p:sp>
        <p:nvSpPr>
          <p:cNvPr id="10" name="Content Placeholder 2">
            <a:extLst>
              <a:ext uri="{FF2B5EF4-FFF2-40B4-BE49-F238E27FC236}">
                <a16:creationId xmlns:a16="http://schemas.microsoft.com/office/drawing/2014/main" id="{B07A1CF7-9B3B-E43E-830E-DAB65B608249}"/>
              </a:ext>
            </a:extLst>
          </p:cNvPr>
          <p:cNvSpPr>
            <a:spLocks noGrp="1"/>
          </p:cNvSpPr>
          <p:nvPr>
            <p:ph idx="15" hasCustomPrompt="1"/>
          </p:nvPr>
        </p:nvSpPr>
        <p:spPr>
          <a:xfrm>
            <a:off x="1166088" y="2652713"/>
            <a:ext cx="5394959" cy="3436936"/>
          </a:xfrm>
        </p:spPr>
        <p:txBody>
          <a:bodyPr>
            <a:normAutofit/>
          </a:bodyPr>
          <a:lstStyle>
            <a:lvl1pPr marL="0" indent="0">
              <a:spcBef>
                <a:spcPts val="1000"/>
              </a:spcBef>
              <a:buFont typeface="Arial" panose="020B0604020202020204" pitchFamily="34" charset="0"/>
              <a:buNone/>
              <a:defRPr sz="2000">
                <a:solidFill>
                  <a:schemeClr val="bg1"/>
                </a:solidFill>
                <a:latin typeface="+mn-lt"/>
              </a:defRPr>
            </a:lvl1pPr>
            <a:lvl2pPr marL="283464" indent="-283464">
              <a:spcBef>
                <a:spcPts val="1000"/>
              </a:spcBef>
              <a:buFont typeface="Arial" panose="020B0604020202020204" pitchFamily="34" charset="0"/>
              <a:buChar char="•"/>
              <a:defRPr sz="2000">
                <a:solidFill>
                  <a:schemeClr val="bg1"/>
                </a:solidFill>
                <a:latin typeface="+mn-lt"/>
              </a:defRPr>
            </a:lvl2pPr>
            <a:lvl3pPr marL="566928" indent="-283464">
              <a:spcBef>
                <a:spcPts val="1000"/>
              </a:spcBef>
              <a:buFont typeface="Arial" panose="020B0604020202020204" pitchFamily="34" charset="0"/>
              <a:buChar char="•"/>
              <a:defRPr sz="2000">
                <a:solidFill>
                  <a:schemeClr val="bg1"/>
                </a:solidFill>
                <a:latin typeface="+mn-lt"/>
              </a:defRPr>
            </a:lvl3pPr>
            <a:lvl4pPr marL="850392" indent="-283464">
              <a:spcBef>
                <a:spcPts val="1000"/>
              </a:spcBef>
              <a:buFont typeface="Arial" panose="020B0604020202020204" pitchFamily="34" charset="0"/>
              <a:buChar char="•"/>
              <a:defRPr sz="2000">
                <a:solidFill>
                  <a:schemeClr val="bg1"/>
                </a:solidFill>
                <a:latin typeface="+mn-lt"/>
              </a:defRPr>
            </a:lvl4pPr>
            <a:lvl5pPr marL="1133856" indent="-283464">
              <a:spcBef>
                <a:spcPts val="1000"/>
              </a:spcBef>
              <a:buFont typeface="Arial" panose="020B0604020202020204" pitchFamily="34" charset="0"/>
              <a:buChar char="•"/>
              <a:defRPr sz="2000">
                <a:solidFill>
                  <a:schemeClr val="bg1"/>
                </a:solidFill>
                <a:latin typeface="+mn-lt"/>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8" name="Picture Placeholder 14">
            <a:extLst>
              <a:ext uri="{FF2B5EF4-FFF2-40B4-BE49-F238E27FC236}">
                <a16:creationId xmlns:a16="http://schemas.microsoft.com/office/drawing/2014/main" id="{D976D8D6-3BDC-1908-3425-FEE3EEF51A26}"/>
              </a:ext>
            </a:extLst>
          </p:cNvPr>
          <p:cNvSpPr>
            <a:spLocks noGrp="1"/>
          </p:cNvSpPr>
          <p:nvPr>
            <p:ph type="pic" sz="quarter" idx="14"/>
          </p:nvPr>
        </p:nvSpPr>
        <p:spPr>
          <a:xfrm>
            <a:off x="7317920" y="1447800"/>
            <a:ext cx="4214010" cy="4214010"/>
          </a:xfrm>
          <a:prstGeom prst="ellipse">
            <a:avLst/>
          </a:prstGeom>
          <a:solidFill>
            <a:schemeClr val="accent2"/>
          </a:solidFill>
        </p:spPr>
        <p:txBody>
          <a:bodyPr/>
          <a:lstStyle>
            <a:lvl1pPr marL="0" indent="0" algn="ctr">
              <a:buNone/>
              <a:defRPr sz="2000"/>
            </a:lvl1pPr>
          </a:lstStyle>
          <a:p>
            <a:r>
              <a:rPr lang="en-US"/>
              <a:t>Click icon to add picture</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r>
              <a:rPr lang="en-US"/>
              <a:t>9/8/20XX</a:t>
            </a:r>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endParaRPr lang="en-US"/>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4193030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r>
              <a:rPr lang="en-US"/>
              <a:t>9/8/20XX</a:t>
            </a:r>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endParaRPr lang="en-US"/>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74" r:id="rId4"/>
    <p:sldLayoutId id="2147483671" r:id="rId5"/>
    <p:sldLayoutId id="2147483659" r:id="rId6"/>
    <p:sldLayoutId id="2147483668" r:id="rId7"/>
    <p:sldLayoutId id="2147483669" r:id="rId8"/>
    <p:sldLayoutId id="2147483675" r:id="rId9"/>
    <p:sldLayoutId id="2147483677" r:id="rId10"/>
    <p:sldLayoutId id="2147483676" r:id="rId11"/>
    <p:sldLayoutId id="2147483661" r:id="rId12"/>
    <p:sldLayoutId id="2147483666" r:id="rId13"/>
  </p:sldLayoutIdLst>
  <p:hf sldNum="0" hdr="0" ftr="0" dt="0"/>
  <p:txStyles>
    <p:titleStyle>
      <a:lvl1pPr algn="l"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2.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B56C7-C509-9396-D433-DE3FE54FBF13}"/>
              </a:ext>
            </a:extLst>
          </p:cNvPr>
          <p:cNvSpPr>
            <a:spLocks noGrp="1"/>
          </p:cNvSpPr>
          <p:nvPr>
            <p:ph type="title"/>
          </p:nvPr>
        </p:nvSpPr>
        <p:spPr/>
        <p:txBody>
          <a:bodyPr/>
          <a:lstStyle/>
          <a:p>
            <a:r>
              <a:rPr lang="en-US" err="1"/>
              <a:t>Tamilkumaran.B</a:t>
            </a:r>
          </a:p>
        </p:txBody>
      </p:sp>
      <p:sp>
        <p:nvSpPr>
          <p:cNvPr id="3" name="Content Placeholder 2">
            <a:extLst>
              <a:ext uri="{FF2B5EF4-FFF2-40B4-BE49-F238E27FC236}">
                <a16:creationId xmlns:a16="http://schemas.microsoft.com/office/drawing/2014/main" id="{ED8FB8A8-5183-8A01-C96A-831CF2DB2D14}"/>
              </a:ext>
            </a:extLst>
          </p:cNvPr>
          <p:cNvSpPr>
            <a:spLocks noGrp="1"/>
          </p:cNvSpPr>
          <p:nvPr>
            <p:ph idx="1"/>
          </p:nvPr>
        </p:nvSpPr>
        <p:spPr/>
        <p:txBody>
          <a:bodyPr vert="horz" lIns="91440" tIns="45720" rIns="91440" bIns="45720" rtlCol="0" anchor="t">
            <a:normAutofit/>
          </a:bodyPr>
          <a:lstStyle/>
          <a:p>
            <a:r>
              <a:rPr lang="en-US"/>
              <a:t>REG.NO 613521104701,</a:t>
            </a:r>
          </a:p>
          <a:p>
            <a:r>
              <a:rPr lang="en-US"/>
              <a:t>3rd Year CSE,</a:t>
            </a:r>
          </a:p>
          <a:p>
            <a:r>
              <a:rPr lang="en-US"/>
              <a:t>Government College Of Engineering Dharmapuri,</a:t>
            </a:r>
          </a:p>
          <a:p>
            <a:r>
              <a:rPr lang="en-US"/>
              <a:t>Final Project,</a:t>
            </a:r>
          </a:p>
        </p:txBody>
      </p:sp>
    </p:spTree>
    <p:extLst>
      <p:ext uri="{BB962C8B-B14F-4D97-AF65-F5344CB8AC3E}">
        <p14:creationId xmlns:p14="http://schemas.microsoft.com/office/powerpoint/2010/main" val="28177221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B093B-8A3B-712F-87FB-54AE0F8724A7}"/>
              </a:ext>
            </a:extLst>
          </p:cNvPr>
          <p:cNvSpPr>
            <a:spLocks noGrp="1"/>
          </p:cNvSpPr>
          <p:nvPr>
            <p:ph type="title"/>
          </p:nvPr>
        </p:nvSpPr>
        <p:spPr/>
        <p:txBody>
          <a:bodyPr/>
          <a:lstStyle/>
          <a:p>
            <a:r>
              <a:rPr lang="en-US"/>
              <a:t>CONCLUSION</a:t>
            </a:r>
          </a:p>
        </p:txBody>
      </p:sp>
      <p:sp>
        <p:nvSpPr>
          <p:cNvPr id="3" name="Content Placeholder 2">
            <a:extLst>
              <a:ext uri="{FF2B5EF4-FFF2-40B4-BE49-F238E27FC236}">
                <a16:creationId xmlns:a16="http://schemas.microsoft.com/office/drawing/2014/main" id="{1A54478F-FED4-8235-064C-38A5AA00D258}"/>
              </a:ext>
            </a:extLst>
          </p:cNvPr>
          <p:cNvSpPr>
            <a:spLocks noGrp="1"/>
          </p:cNvSpPr>
          <p:nvPr>
            <p:ph idx="14"/>
          </p:nvPr>
        </p:nvSpPr>
        <p:spPr/>
        <p:txBody>
          <a:bodyPr vert="horz" lIns="91440" tIns="45720" rIns="91440" bIns="45720" rtlCol="0" anchor="t">
            <a:normAutofit/>
          </a:bodyPr>
          <a:lstStyle/>
          <a:p>
            <a:pPr indent="-283210"/>
            <a:r>
              <a:rPr lang="en-US" sz="2400">
                <a:solidFill>
                  <a:srgbClr val="0D0D0D"/>
                </a:solidFill>
                <a:ea typeface="+mn-lt"/>
                <a:cs typeface="+mn-lt"/>
              </a:rPr>
              <a:t>In conclusion, our interactive application for generating deepfake videos represents a promising approach to harnessing the creative potential of deepfake technology while addressing concerns about its misuse. By providing users with a user-friendly and accessible tool for creating deepfake content, we aim to promote responsible and ethical use of the technology while fostering innovation and creativity in digital content creation</a:t>
            </a:r>
            <a:r>
              <a:rPr lang="en-US" sz="1200">
                <a:solidFill>
                  <a:srgbClr val="0D0D0D"/>
                </a:solidFill>
                <a:ea typeface="+mn-lt"/>
                <a:cs typeface="+mn-lt"/>
              </a:rPr>
              <a:t>.</a:t>
            </a:r>
            <a:endParaRPr lang="en-US"/>
          </a:p>
        </p:txBody>
      </p:sp>
    </p:spTree>
    <p:extLst>
      <p:ext uri="{BB962C8B-B14F-4D97-AF65-F5344CB8AC3E}">
        <p14:creationId xmlns:p14="http://schemas.microsoft.com/office/powerpoint/2010/main" val="1790836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73D3C-0DCE-1DE2-9211-C1440006DFD1}"/>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9180061D-EE2B-8924-94F1-D7BBBB1646AA}"/>
              </a:ext>
            </a:extLst>
          </p:cNvPr>
          <p:cNvSpPr>
            <a:spLocks noGrp="1"/>
          </p:cNvSpPr>
          <p:nvPr>
            <p:ph idx="14"/>
          </p:nvPr>
        </p:nvSpPr>
        <p:spPr>
          <a:xfrm>
            <a:off x="1166087" y="2652713"/>
            <a:ext cx="9780587" cy="3681351"/>
          </a:xfrm>
        </p:spPr>
        <p:txBody>
          <a:bodyPr vert="horz" lIns="91440" tIns="45720" rIns="91440" bIns="45720" rtlCol="0" anchor="t">
            <a:normAutofit fontScale="92500" lnSpcReduction="10000"/>
          </a:bodyPr>
          <a:lstStyle/>
          <a:p>
            <a:pPr marL="59690" indent="0">
              <a:buNone/>
            </a:pPr>
            <a:endParaRPr lang="en-US" sz="3200"/>
          </a:p>
          <a:p>
            <a:pPr indent="-283210"/>
            <a:r>
              <a:rPr lang="en-US" sz="2400">
                <a:solidFill>
                  <a:srgbClr val="0D0D0D"/>
                </a:solidFill>
                <a:ea typeface="+mn-lt"/>
                <a:cs typeface="+mn-lt"/>
              </a:rPr>
              <a:t>Ian Goodfellow, Jean Pouget-Abadie, Mehdi Mirza, Bing Xu, David Warde-Farley, </a:t>
            </a:r>
            <a:r>
              <a:rPr lang="en-US" sz="2400" err="1">
                <a:solidFill>
                  <a:srgbClr val="0D0D0D"/>
                </a:solidFill>
                <a:ea typeface="+mn-lt"/>
                <a:cs typeface="+mn-lt"/>
              </a:rPr>
              <a:t>Sherjil</a:t>
            </a:r>
            <a:r>
              <a:rPr lang="en-US" sz="2400">
                <a:solidFill>
                  <a:srgbClr val="0D0D0D"/>
                </a:solidFill>
                <a:ea typeface="+mn-lt"/>
                <a:cs typeface="+mn-lt"/>
              </a:rPr>
              <a:t> Ozair, Aaron Courville, Yoshua Bengio. "Generative Adversarial Nets." Advances in Neural Information Processing Systems, 2014.</a:t>
            </a:r>
            <a:endParaRPr lang="en-US" sz="2400"/>
          </a:p>
          <a:p>
            <a:pPr indent="-283210"/>
            <a:r>
              <a:rPr lang="en-US" sz="2400">
                <a:solidFill>
                  <a:srgbClr val="0D0D0D"/>
                </a:solidFill>
                <a:ea typeface="+mn-lt"/>
                <a:cs typeface="+mn-lt"/>
              </a:rPr>
              <a:t>Justus Thies, Michael </a:t>
            </a:r>
            <a:r>
              <a:rPr lang="en-US" sz="2400" err="1">
                <a:solidFill>
                  <a:srgbClr val="0D0D0D"/>
                </a:solidFill>
                <a:ea typeface="+mn-lt"/>
                <a:cs typeface="+mn-lt"/>
              </a:rPr>
              <a:t>Zollhofer</a:t>
            </a:r>
            <a:r>
              <a:rPr lang="en-US" sz="2400">
                <a:solidFill>
                  <a:srgbClr val="0D0D0D"/>
                </a:solidFill>
                <a:ea typeface="+mn-lt"/>
                <a:cs typeface="+mn-lt"/>
              </a:rPr>
              <a:t>, Matthias </a:t>
            </a:r>
            <a:r>
              <a:rPr lang="en-US" sz="2400" err="1">
                <a:solidFill>
                  <a:srgbClr val="0D0D0D"/>
                </a:solidFill>
                <a:ea typeface="+mn-lt"/>
                <a:cs typeface="+mn-lt"/>
              </a:rPr>
              <a:t>Nießner</a:t>
            </a:r>
            <a:r>
              <a:rPr lang="en-US" sz="2400">
                <a:solidFill>
                  <a:srgbClr val="0D0D0D"/>
                </a:solidFill>
                <a:ea typeface="+mn-lt"/>
                <a:cs typeface="+mn-lt"/>
              </a:rPr>
              <a:t>, Marc </a:t>
            </a:r>
            <a:r>
              <a:rPr lang="en-US" sz="2400" err="1">
                <a:solidFill>
                  <a:srgbClr val="0D0D0D"/>
                </a:solidFill>
                <a:ea typeface="+mn-lt"/>
                <a:cs typeface="+mn-lt"/>
              </a:rPr>
              <a:t>Stamminger</a:t>
            </a:r>
            <a:r>
              <a:rPr lang="en-US" sz="2400">
                <a:solidFill>
                  <a:srgbClr val="0D0D0D"/>
                </a:solidFill>
                <a:ea typeface="+mn-lt"/>
                <a:cs typeface="+mn-lt"/>
              </a:rPr>
              <a:t>, Christian </a:t>
            </a:r>
            <a:r>
              <a:rPr lang="en-US" sz="2400" err="1">
                <a:solidFill>
                  <a:srgbClr val="0D0D0D"/>
                </a:solidFill>
                <a:ea typeface="+mn-lt"/>
                <a:cs typeface="+mn-lt"/>
              </a:rPr>
              <a:t>Theobalt</a:t>
            </a:r>
            <a:r>
              <a:rPr lang="en-US" sz="2400">
                <a:solidFill>
                  <a:srgbClr val="0D0D0D"/>
                </a:solidFill>
                <a:ea typeface="+mn-lt"/>
                <a:cs typeface="+mn-lt"/>
              </a:rPr>
              <a:t>. "Face2Face: Real-time Face Capture and Reenactment of RGB Videos." Proceedings of the IEEE Conference on Computer Vision and Pattern Recognition, 2016.</a:t>
            </a:r>
            <a:endParaRPr lang="en-US" sz="2400"/>
          </a:p>
          <a:p>
            <a:pPr indent="-283210"/>
            <a:r>
              <a:rPr lang="en-US" sz="2400" err="1">
                <a:solidFill>
                  <a:srgbClr val="0D0D0D"/>
                </a:solidFill>
                <a:ea typeface="+mn-lt"/>
                <a:cs typeface="+mn-lt"/>
              </a:rPr>
              <a:t>Taesung</a:t>
            </a:r>
            <a:r>
              <a:rPr lang="en-US" sz="2400">
                <a:solidFill>
                  <a:srgbClr val="0D0D0D"/>
                </a:solidFill>
                <a:ea typeface="+mn-lt"/>
                <a:cs typeface="+mn-lt"/>
              </a:rPr>
              <a:t> Kim, </a:t>
            </a:r>
            <a:r>
              <a:rPr lang="en-US" sz="2400" err="1">
                <a:solidFill>
                  <a:srgbClr val="0D0D0D"/>
                </a:solidFill>
                <a:ea typeface="+mn-lt"/>
                <a:cs typeface="+mn-lt"/>
              </a:rPr>
              <a:t>Minseon</a:t>
            </a:r>
            <a:r>
              <a:rPr lang="en-US" sz="2400">
                <a:solidFill>
                  <a:srgbClr val="0D0D0D"/>
                </a:solidFill>
                <a:ea typeface="+mn-lt"/>
                <a:cs typeface="+mn-lt"/>
              </a:rPr>
              <a:t> Kim, Kyoung Mu Lee. "Learning to Synthesize and Manipulate Natural Photos." Proceedings of the IEEE Conference on Computer Vision and Pattern Recognition, 2018.</a:t>
            </a:r>
            <a:endParaRPr lang="en-US" sz="2400"/>
          </a:p>
          <a:p>
            <a:pPr indent="-283210"/>
            <a:endParaRPr lang="en-US">
              <a:solidFill>
                <a:srgbClr val="FFFFFF"/>
              </a:solidFill>
            </a:endParaRPr>
          </a:p>
        </p:txBody>
      </p:sp>
    </p:spTree>
    <p:extLst>
      <p:ext uri="{BB962C8B-B14F-4D97-AF65-F5344CB8AC3E}">
        <p14:creationId xmlns:p14="http://schemas.microsoft.com/office/powerpoint/2010/main" val="2423022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1C753FD-96EC-101A-B8A4-5F69A189BEF4}"/>
              </a:ext>
            </a:extLst>
          </p:cNvPr>
          <p:cNvSpPr>
            <a:spLocks noGrp="1"/>
          </p:cNvSpPr>
          <p:nvPr>
            <p:ph type="ctrTitle"/>
          </p:nvPr>
        </p:nvSpPr>
        <p:spPr>
          <a:xfrm>
            <a:off x="1167494" y="252549"/>
            <a:ext cx="6220278" cy="3262811"/>
          </a:xfrm>
        </p:spPr>
        <p:txBody>
          <a:bodyPr/>
          <a:lstStyle/>
          <a:p>
            <a:r>
              <a:rPr lang="en-US"/>
              <a:t>Thank you...!!!</a:t>
            </a:r>
          </a:p>
        </p:txBody>
      </p:sp>
    </p:spTree>
    <p:extLst>
      <p:ext uri="{BB962C8B-B14F-4D97-AF65-F5344CB8AC3E}">
        <p14:creationId xmlns:p14="http://schemas.microsoft.com/office/powerpoint/2010/main" val="1609673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1167493" y="232913"/>
            <a:ext cx="7096933" cy="3830130"/>
          </a:xfrm>
        </p:spPr>
        <p:txBody>
          <a:bodyPr/>
          <a:lstStyle/>
          <a:p>
            <a:r>
              <a:rPr lang="en-US"/>
              <a:t>Real-time Image Animation</a:t>
            </a:r>
          </a:p>
        </p:txBody>
      </p:sp>
    </p:spTree>
    <p:extLst>
      <p:ext uri="{BB962C8B-B14F-4D97-AF65-F5344CB8AC3E}">
        <p14:creationId xmlns:p14="http://schemas.microsoft.com/office/powerpoint/2010/main" val="2259308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158864" y="102021"/>
            <a:ext cx="9779183" cy="1744415"/>
          </a:xfrm>
        </p:spPr>
        <p:txBody>
          <a:bodyPr/>
          <a:lstStyle/>
          <a:p>
            <a:r>
              <a:rPr lang="en-US"/>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158865" y="2017467"/>
            <a:ext cx="9779182" cy="3366815"/>
          </a:xfrm>
        </p:spPr>
        <p:txBody>
          <a:bodyPr vert="horz" lIns="91440" tIns="45720" rIns="91440" bIns="45720" rtlCol="0" anchor="t">
            <a:normAutofit fontScale="92500" lnSpcReduction="20000"/>
          </a:bodyPr>
          <a:lstStyle/>
          <a:p>
            <a:r>
              <a:rPr lang="en-US" sz="3200">
                <a:solidFill>
                  <a:srgbClr val="0D0D0D"/>
                </a:solidFill>
                <a:ea typeface="+mn-lt"/>
                <a:cs typeface="+mn-lt"/>
              </a:rPr>
              <a:t>PROBLEM STATEMENT</a:t>
            </a:r>
            <a:endParaRPr lang="en-US" sz="3200">
              <a:solidFill>
                <a:srgbClr val="000000"/>
              </a:solidFill>
              <a:ea typeface="+mn-lt"/>
              <a:cs typeface="+mn-lt"/>
            </a:endParaRPr>
          </a:p>
          <a:p>
            <a:r>
              <a:rPr lang="en-US" sz="3200">
                <a:solidFill>
                  <a:srgbClr val="0D0D0D"/>
                </a:solidFill>
                <a:ea typeface="+mn-lt"/>
                <a:cs typeface="+mn-lt"/>
              </a:rPr>
              <a:t>PROPOSED SYSTEM / SOLUTION</a:t>
            </a:r>
            <a:endParaRPr lang="en-US">
              <a:solidFill>
                <a:srgbClr val="000000"/>
              </a:solidFill>
              <a:ea typeface="+mn-lt"/>
              <a:cs typeface="+mn-lt"/>
            </a:endParaRPr>
          </a:p>
          <a:p>
            <a:r>
              <a:rPr lang="en-US" sz="3200">
                <a:solidFill>
                  <a:srgbClr val="0D0D0D"/>
                </a:solidFill>
                <a:ea typeface="+mn-lt"/>
                <a:cs typeface="+mn-lt"/>
              </a:rPr>
              <a:t>SYSTEM DEVELOPMENT APPROACH</a:t>
            </a:r>
            <a:endParaRPr lang="en-US">
              <a:solidFill>
                <a:srgbClr val="000000"/>
              </a:solidFill>
              <a:ea typeface="+mn-lt"/>
              <a:cs typeface="+mn-lt"/>
            </a:endParaRPr>
          </a:p>
          <a:p>
            <a:r>
              <a:rPr lang="en-US" sz="3200">
                <a:solidFill>
                  <a:srgbClr val="0D0D0D"/>
                </a:solidFill>
                <a:ea typeface="+mn-lt"/>
                <a:cs typeface="+mn-lt"/>
              </a:rPr>
              <a:t>ALGORITHM &amp; DEPLOYMENT</a:t>
            </a:r>
            <a:endParaRPr lang="en-US">
              <a:solidFill>
                <a:srgbClr val="000000"/>
              </a:solidFill>
              <a:ea typeface="+mn-lt"/>
              <a:cs typeface="+mn-lt"/>
            </a:endParaRPr>
          </a:p>
          <a:p>
            <a:r>
              <a:rPr lang="en-US" sz="3200">
                <a:solidFill>
                  <a:srgbClr val="0D0D0D"/>
                </a:solidFill>
                <a:ea typeface="+mn-lt"/>
                <a:cs typeface="+mn-lt"/>
              </a:rPr>
              <a:t>RESULTS</a:t>
            </a:r>
            <a:endParaRPr lang="en-US">
              <a:solidFill>
                <a:srgbClr val="000000"/>
              </a:solidFill>
              <a:ea typeface="+mn-lt"/>
              <a:cs typeface="+mn-lt"/>
            </a:endParaRPr>
          </a:p>
          <a:p>
            <a:r>
              <a:rPr lang="en-US" sz="3200">
                <a:solidFill>
                  <a:srgbClr val="0D0D0D"/>
                </a:solidFill>
                <a:ea typeface="+mn-lt"/>
                <a:cs typeface="+mn-lt"/>
              </a:rPr>
              <a:t>CONCLUSION</a:t>
            </a:r>
            <a:endParaRPr lang="en-US">
              <a:solidFill>
                <a:srgbClr val="000000"/>
              </a:solidFill>
              <a:ea typeface="+mn-lt"/>
              <a:cs typeface="+mn-lt"/>
            </a:endParaRPr>
          </a:p>
          <a:p>
            <a:r>
              <a:rPr lang="en-US" sz="3200">
                <a:solidFill>
                  <a:srgbClr val="0D0D0D"/>
                </a:solidFill>
                <a:ea typeface="+mn-lt"/>
                <a:cs typeface="+mn-lt"/>
              </a:rPr>
              <a:t>REFERENCES</a:t>
            </a:r>
            <a:endParaRPr lang="en-US"/>
          </a:p>
          <a:p>
            <a:endParaRPr lang="en-US"/>
          </a:p>
          <a:p>
            <a:endParaRPr lang="en-US"/>
          </a:p>
          <a:p>
            <a:endParaRPr lang="en-US"/>
          </a:p>
        </p:txBody>
      </p:sp>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48DD4-4828-CE87-0C5C-42BE175E8DA5}"/>
              </a:ext>
            </a:extLst>
          </p:cNvPr>
          <p:cNvSpPr>
            <a:spLocks noGrp="1"/>
          </p:cNvSpPr>
          <p:nvPr>
            <p:ph type="title"/>
          </p:nvPr>
        </p:nvSpPr>
        <p:spPr>
          <a:xfrm>
            <a:off x="1178865" y="939421"/>
            <a:ext cx="9580728" cy="4546979"/>
          </a:xfrm>
        </p:spPr>
        <p:txBody>
          <a:bodyPr/>
          <a:lstStyle/>
          <a:p>
            <a:r>
              <a:rPr lang="en-US" sz="3200" b="0"/>
              <a:t>PROBLEM STATEMENT:</a:t>
            </a:r>
            <a:br>
              <a:rPr lang="en-US" sz="3200" b="0"/>
            </a:br>
            <a:br>
              <a:rPr lang="en-US" sz="3200" b="0"/>
            </a:br>
            <a:r>
              <a:rPr lang="en-US" sz="2000">
                <a:solidFill>
                  <a:srgbClr val="0D0D0D"/>
                </a:solidFill>
              </a:rPr>
              <a:t>Create</a:t>
            </a:r>
            <a:r>
              <a:rPr lang="en-US" sz="2000">
                <a:solidFill>
                  <a:srgbClr val="0D0D0D"/>
                </a:solidFill>
                <a:ea typeface="+mj-lt"/>
                <a:cs typeface="+mj-lt"/>
              </a:rPr>
              <a:t> an interactive tool for generating deepfake videos by combining a source image with a target video.</a:t>
            </a:r>
            <a:br>
              <a:rPr lang="en-US" sz="2000" b="0"/>
            </a:br>
            <a:br>
              <a:rPr lang="en-US" sz="2000" b="0"/>
            </a:br>
            <a:br>
              <a:rPr lang="en-US" sz="2000" b="0"/>
            </a:br>
            <a:br>
              <a:rPr lang="en-US" sz="2000" b="0"/>
            </a:br>
            <a:br>
              <a:rPr lang="en-US" sz="2000" b="0"/>
            </a:br>
            <a:br>
              <a:rPr lang="en-US" sz="2000" b="0"/>
            </a:br>
            <a:endParaRPr lang="en-US" sz="3200" b="0"/>
          </a:p>
        </p:txBody>
      </p:sp>
    </p:spTree>
    <p:extLst>
      <p:ext uri="{BB962C8B-B14F-4D97-AF65-F5344CB8AC3E}">
        <p14:creationId xmlns:p14="http://schemas.microsoft.com/office/powerpoint/2010/main" val="3662677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EE190-899A-46D2-989D-C4BC6A46F946}"/>
              </a:ext>
            </a:extLst>
          </p:cNvPr>
          <p:cNvSpPr>
            <a:spLocks noGrp="1"/>
          </p:cNvSpPr>
          <p:nvPr>
            <p:ph type="title"/>
          </p:nvPr>
        </p:nvSpPr>
        <p:spPr>
          <a:xfrm>
            <a:off x="734004" y="40257"/>
            <a:ext cx="10330236" cy="5642085"/>
          </a:xfrm>
        </p:spPr>
        <p:txBody>
          <a:bodyPr/>
          <a:lstStyle/>
          <a:p>
            <a:br>
              <a:rPr lang="en-US"/>
            </a:br>
            <a:br>
              <a:rPr lang="en-US"/>
            </a:br>
            <a:br>
              <a:rPr lang="en-US"/>
            </a:br>
            <a:br>
              <a:rPr lang="en-US"/>
            </a:br>
            <a:br>
              <a:rPr lang="en-US"/>
            </a:br>
            <a:endParaRPr lang="en-US"/>
          </a:p>
        </p:txBody>
      </p:sp>
      <p:sp>
        <p:nvSpPr>
          <p:cNvPr id="3" name="Subtitle 2">
            <a:extLst>
              <a:ext uri="{FF2B5EF4-FFF2-40B4-BE49-F238E27FC236}">
                <a16:creationId xmlns:a16="http://schemas.microsoft.com/office/drawing/2014/main" id="{26BC9DE8-A5CC-4BE1-0DE5-CB15D01A7919}"/>
              </a:ext>
            </a:extLst>
          </p:cNvPr>
          <p:cNvSpPr>
            <a:spLocks noGrp="1"/>
          </p:cNvSpPr>
          <p:nvPr>
            <p:ph type="subTitle" idx="1"/>
          </p:nvPr>
        </p:nvSpPr>
        <p:spPr>
          <a:xfrm>
            <a:off x="1007658" y="825690"/>
            <a:ext cx="10056580" cy="4660710"/>
          </a:xfrm>
        </p:spPr>
        <p:txBody>
          <a:bodyPr/>
          <a:lstStyle/>
          <a:p>
            <a:endParaRPr lang="en-US" b="1"/>
          </a:p>
          <a:p>
            <a:r>
              <a:rPr lang="en-US" b="1">
                <a:solidFill>
                  <a:srgbClr val="0D0D0D"/>
                </a:solidFill>
              </a:rPr>
              <a:t>PROPOSED SYSTEM /SOLUTION</a:t>
            </a:r>
            <a:endParaRPr lang="en-US" sz="2400" b="1">
              <a:solidFill>
                <a:srgbClr val="0D0D0D"/>
              </a:solidFill>
            </a:endParaRPr>
          </a:p>
          <a:p>
            <a:r>
              <a:rPr lang="en-US" sz="2400">
                <a:solidFill>
                  <a:srgbClr val="0D0D0D"/>
                </a:solidFill>
                <a:ea typeface="+mn-lt"/>
                <a:cs typeface="+mn-lt"/>
              </a:rPr>
              <a:t>Our proposed solution is an interactive application for generating deepfake videos, which allows users to seamlessly combine a source image with a target video to create visually compelling content. The application features a user-friendly interface with customizable settings, enabling users to tailor the output to their preferences. By providing access to pre-trained deepfake models and advanced image processing techniques, our solution aims to democratize the creation of deepfake videos while promoting responsible and ethical use of the technology.</a:t>
            </a:r>
            <a:endParaRPr lang="en-US"/>
          </a:p>
          <a:p>
            <a:endParaRPr lang="en-US"/>
          </a:p>
        </p:txBody>
      </p:sp>
    </p:spTree>
    <p:extLst>
      <p:ext uri="{BB962C8B-B14F-4D97-AF65-F5344CB8AC3E}">
        <p14:creationId xmlns:p14="http://schemas.microsoft.com/office/powerpoint/2010/main" val="779750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AA093-E00B-31E9-0A13-71142E30E57C}"/>
              </a:ext>
            </a:extLst>
          </p:cNvPr>
          <p:cNvSpPr>
            <a:spLocks noGrp="1"/>
          </p:cNvSpPr>
          <p:nvPr>
            <p:ph type="ctrTitle"/>
          </p:nvPr>
        </p:nvSpPr>
        <p:spPr>
          <a:xfrm>
            <a:off x="7433" y="621105"/>
            <a:ext cx="6336898" cy="369298"/>
          </a:xfrm>
        </p:spPr>
        <p:txBody>
          <a:bodyPr/>
          <a:lstStyle/>
          <a:p>
            <a:r>
              <a:rPr lang="en-US" sz="3200"/>
              <a:t>SYSTEM DEVLOPMENT APPROACH</a:t>
            </a:r>
          </a:p>
        </p:txBody>
      </p:sp>
      <p:sp>
        <p:nvSpPr>
          <p:cNvPr id="3" name="Subtitle 2">
            <a:extLst>
              <a:ext uri="{FF2B5EF4-FFF2-40B4-BE49-F238E27FC236}">
                <a16:creationId xmlns:a16="http://schemas.microsoft.com/office/drawing/2014/main" id="{C62C8177-F0B6-B02C-3682-183D8307E999}"/>
              </a:ext>
            </a:extLst>
          </p:cNvPr>
          <p:cNvSpPr>
            <a:spLocks noGrp="1"/>
          </p:cNvSpPr>
          <p:nvPr>
            <p:ph type="subTitle" idx="1"/>
          </p:nvPr>
        </p:nvSpPr>
        <p:spPr>
          <a:xfrm>
            <a:off x="280390" y="1229643"/>
            <a:ext cx="7098897" cy="3176103"/>
          </a:xfrm>
        </p:spPr>
        <p:txBody>
          <a:bodyPr/>
          <a:lstStyle/>
          <a:p>
            <a:r>
              <a:rPr lang="en-US" sz="2000">
                <a:solidFill>
                  <a:srgbClr val="0D0D0D"/>
                </a:solidFill>
                <a:ea typeface="+mn-lt"/>
                <a:cs typeface="+mn-lt"/>
              </a:rPr>
              <a:t>The system development approach involves iterative design and development cycles, incorporating feedback from user testing and continuous improvement based on emerging trends and technological advancements. We follow an agile methodology, breaking down the development process into manageable tasks and prioritizing features based on user needs and project goals. Collaboration between interdisciplinary teams, including software engineers, machine learning experts, and user experience designers, ensures the successful implementation of the solution.</a:t>
            </a:r>
            <a:endParaRPr lang="en-US" sz="4800"/>
          </a:p>
          <a:p>
            <a:endParaRPr lang="en-US"/>
          </a:p>
        </p:txBody>
      </p:sp>
    </p:spTree>
    <p:extLst>
      <p:ext uri="{BB962C8B-B14F-4D97-AF65-F5344CB8AC3E}">
        <p14:creationId xmlns:p14="http://schemas.microsoft.com/office/powerpoint/2010/main" val="41171533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02FA0-5805-E9D5-E5A1-5B4B485CB096}"/>
              </a:ext>
            </a:extLst>
          </p:cNvPr>
          <p:cNvSpPr>
            <a:spLocks noGrp="1"/>
          </p:cNvSpPr>
          <p:nvPr>
            <p:ph type="title"/>
          </p:nvPr>
        </p:nvSpPr>
        <p:spPr/>
        <p:txBody>
          <a:bodyPr/>
          <a:lstStyle/>
          <a:p>
            <a:r>
              <a:rPr lang="en-US"/>
              <a:t>ALGORITHM &amp; DEPLOYMENT</a:t>
            </a:r>
          </a:p>
        </p:txBody>
      </p:sp>
      <p:sp>
        <p:nvSpPr>
          <p:cNvPr id="4" name="Content Placeholder 3">
            <a:extLst>
              <a:ext uri="{FF2B5EF4-FFF2-40B4-BE49-F238E27FC236}">
                <a16:creationId xmlns:a16="http://schemas.microsoft.com/office/drawing/2014/main" id="{EAE9A705-E123-1C6C-EC93-CEE377B741CC}"/>
              </a:ext>
            </a:extLst>
          </p:cNvPr>
          <p:cNvSpPr>
            <a:spLocks noGrp="1"/>
          </p:cNvSpPr>
          <p:nvPr>
            <p:ph idx="4294967295"/>
          </p:nvPr>
        </p:nvSpPr>
        <p:spPr>
          <a:xfrm>
            <a:off x="0" y="2087563"/>
            <a:ext cx="2693988" cy="3890962"/>
          </a:xfrm>
        </p:spPr>
        <p:txBody>
          <a:bodyPr vert="horz" lIns="91440" tIns="45720" rIns="91440" bIns="45720" rtlCol="0" anchor="t">
            <a:noAutofit/>
          </a:bodyPr>
          <a:lstStyle/>
          <a:p>
            <a:pPr marL="0" indent="0">
              <a:buNone/>
            </a:pPr>
            <a:endParaRPr lang="en-US"/>
          </a:p>
          <a:p>
            <a:endParaRPr lang="en-US"/>
          </a:p>
        </p:txBody>
      </p:sp>
      <p:sp>
        <p:nvSpPr>
          <p:cNvPr id="12" name="Content Placeholder 11">
            <a:extLst>
              <a:ext uri="{FF2B5EF4-FFF2-40B4-BE49-F238E27FC236}">
                <a16:creationId xmlns:a16="http://schemas.microsoft.com/office/drawing/2014/main" id="{62423A0D-B1E1-A9D5-B1B4-F175566AFBD0}"/>
              </a:ext>
            </a:extLst>
          </p:cNvPr>
          <p:cNvSpPr>
            <a:spLocks noGrp="1"/>
          </p:cNvSpPr>
          <p:nvPr>
            <p:ph idx="14"/>
          </p:nvPr>
        </p:nvSpPr>
        <p:spPr>
          <a:xfrm>
            <a:off x="1166087" y="2652713"/>
            <a:ext cx="7312617" cy="3891861"/>
          </a:xfrm>
        </p:spPr>
        <p:txBody>
          <a:bodyPr vert="horz" lIns="91440" tIns="45720" rIns="91440" bIns="45720" rtlCol="0" anchor="t">
            <a:normAutofit/>
          </a:bodyPr>
          <a:lstStyle/>
          <a:p>
            <a:pPr indent="-283210"/>
            <a:r>
              <a:rPr lang="en-US">
                <a:solidFill>
                  <a:srgbClr val="0D0D0D"/>
                </a:solidFill>
                <a:ea typeface="+mn-lt"/>
                <a:cs typeface="+mn-lt"/>
              </a:rPr>
              <a:t>The core algorithm used in our solution is based on generative adversarial networks (GANs), a type of deep learning model commonly used for image synthesis tasks. Specifically, we leverage pre-trained GAN models trained on large datasets of facial images to generate realistic facial expressions and movements in the deepfake videos. The deployment of the application involves hosting the backend infrastructure on scalable cloud platforms such as AWS or Google Cloud, ensuring reliability, security, and scalability.</a:t>
            </a:r>
          </a:p>
        </p:txBody>
      </p:sp>
    </p:spTree>
    <p:extLst>
      <p:ext uri="{BB962C8B-B14F-4D97-AF65-F5344CB8AC3E}">
        <p14:creationId xmlns:p14="http://schemas.microsoft.com/office/powerpoint/2010/main" val="907915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C00FF-6B42-7D84-7831-AACC4E189E93}"/>
              </a:ext>
            </a:extLst>
          </p:cNvPr>
          <p:cNvSpPr>
            <a:spLocks noGrp="1"/>
          </p:cNvSpPr>
          <p:nvPr>
            <p:ph type="title"/>
          </p:nvPr>
        </p:nvSpPr>
        <p:spPr/>
        <p:txBody>
          <a:bodyPr/>
          <a:lstStyle/>
          <a:p>
            <a:r>
              <a:rPr lang="en-US"/>
              <a:t>RESULTS</a:t>
            </a:r>
          </a:p>
        </p:txBody>
      </p:sp>
      <p:sp>
        <p:nvSpPr>
          <p:cNvPr id="4" name="Content Placeholder 3">
            <a:extLst>
              <a:ext uri="{FF2B5EF4-FFF2-40B4-BE49-F238E27FC236}">
                <a16:creationId xmlns:a16="http://schemas.microsoft.com/office/drawing/2014/main" id="{DE5C7B5A-A5C3-15D4-DF71-B692D28942FC}"/>
              </a:ext>
            </a:extLst>
          </p:cNvPr>
          <p:cNvSpPr>
            <a:spLocks noGrp="1"/>
          </p:cNvSpPr>
          <p:nvPr>
            <p:ph idx="14"/>
          </p:nvPr>
        </p:nvSpPr>
        <p:spPr/>
        <p:txBody>
          <a:bodyPr vert="horz" lIns="91440" tIns="45720" rIns="91440" bIns="45720" rtlCol="0" anchor="t">
            <a:normAutofit/>
          </a:bodyPr>
          <a:lstStyle/>
          <a:p>
            <a:pPr marL="402590" indent="-342900"/>
            <a:endParaRPr lang="en-US"/>
          </a:p>
          <a:p>
            <a:pPr marL="626110" lvl="1" indent="-342900"/>
            <a:r>
              <a:rPr lang="en-US" sz="2400">
                <a:solidFill>
                  <a:srgbClr val="0D0D0D"/>
                </a:solidFill>
                <a:ea typeface="+mn-lt"/>
                <a:cs typeface="+mn-lt"/>
              </a:rPr>
              <a:t>The results of our solution include the successful generation of high-quality deepfake videos that closely resemble the target individuals in the source images. These videos exhibit smooth transitions and realistic facial expressions, demonstrating the effectiveness of our approach in creating compelling and visually appealing content. Additionally, user feedback and engagement metrics indicate positive reception and satisfaction with the application, highlighting its value and usability in the creation of deepfake videos.</a:t>
            </a:r>
          </a:p>
          <a:p>
            <a:pPr marL="626110" lvl="1" indent="-342900"/>
            <a:endParaRPr lang="en-US" sz="2400"/>
          </a:p>
          <a:p>
            <a:pPr marL="402590" indent="-342900"/>
            <a:endParaRPr lang="en-US"/>
          </a:p>
        </p:txBody>
      </p:sp>
    </p:spTree>
    <p:extLst>
      <p:ext uri="{BB962C8B-B14F-4D97-AF65-F5344CB8AC3E}">
        <p14:creationId xmlns:p14="http://schemas.microsoft.com/office/powerpoint/2010/main" val="853261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C00FF-6B42-7D84-7831-AACC4E189E93}"/>
              </a:ext>
            </a:extLst>
          </p:cNvPr>
          <p:cNvSpPr>
            <a:spLocks noGrp="1"/>
          </p:cNvSpPr>
          <p:nvPr>
            <p:ph type="title"/>
          </p:nvPr>
        </p:nvSpPr>
        <p:spPr/>
        <p:txBody>
          <a:bodyPr/>
          <a:lstStyle/>
          <a:p>
            <a:r>
              <a:rPr lang="en-US"/>
              <a:t>RESULTS</a:t>
            </a:r>
          </a:p>
        </p:txBody>
      </p:sp>
      <p:sp>
        <p:nvSpPr>
          <p:cNvPr id="4" name="Content Placeholder 3">
            <a:extLst>
              <a:ext uri="{FF2B5EF4-FFF2-40B4-BE49-F238E27FC236}">
                <a16:creationId xmlns:a16="http://schemas.microsoft.com/office/drawing/2014/main" id="{DE5C7B5A-A5C3-15D4-DF71-B692D28942FC}"/>
              </a:ext>
            </a:extLst>
          </p:cNvPr>
          <p:cNvSpPr>
            <a:spLocks noGrp="1"/>
          </p:cNvSpPr>
          <p:nvPr>
            <p:ph idx="14"/>
          </p:nvPr>
        </p:nvSpPr>
        <p:spPr>
          <a:xfrm>
            <a:off x="1166087" y="2652713"/>
            <a:ext cx="9377458" cy="617921"/>
          </a:xfrm>
        </p:spPr>
        <p:txBody>
          <a:bodyPr vert="horz" lIns="91440" tIns="45720" rIns="91440" bIns="45720" rtlCol="0" anchor="t">
            <a:normAutofit/>
          </a:bodyPr>
          <a:lstStyle/>
          <a:p>
            <a:pPr marL="59690" indent="0">
              <a:buNone/>
            </a:pPr>
            <a:r>
              <a:rPr lang="en-US" sz="3200"/>
              <a:t>Source video                                        Target video</a:t>
            </a:r>
          </a:p>
          <a:p>
            <a:pPr marL="283210" lvl="1" indent="0">
              <a:buNone/>
            </a:pPr>
            <a:endParaRPr lang="en-US" sz="2400"/>
          </a:p>
          <a:p>
            <a:pPr marL="402590" indent="-342900"/>
            <a:endParaRPr lang="en-US"/>
          </a:p>
        </p:txBody>
      </p:sp>
      <p:pic>
        <p:nvPicPr>
          <p:cNvPr id="9" name="Picture 8" descr="ad250548-5c70-4379-b17e-ad00337e256d.mp4 [video-to-gif output image]">
            <a:extLst>
              <a:ext uri="{FF2B5EF4-FFF2-40B4-BE49-F238E27FC236}">
                <a16:creationId xmlns:a16="http://schemas.microsoft.com/office/drawing/2014/main" id="{4FF36FD2-01FD-EEFE-9F74-F0F7293C0DEC}"/>
              </a:ext>
            </a:extLst>
          </p:cNvPr>
          <p:cNvPicPr>
            <a:picLocks noChangeAspect="1"/>
          </p:cNvPicPr>
          <p:nvPr/>
        </p:nvPicPr>
        <p:blipFill>
          <a:blip r:embed="rId3"/>
          <a:stretch>
            <a:fillRect/>
          </a:stretch>
        </p:blipFill>
        <p:spPr>
          <a:xfrm>
            <a:off x="7882467" y="3522133"/>
            <a:ext cx="2438400" cy="2438400"/>
          </a:xfrm>
          <a:prstGeom prst="rect">
            <a:avLst/>
          </a:prstGeom>
        </p:spPr>
      </p:pic>
      <p:pic>
        <p:nvPicPr>
          <p:cNvPr id="3" name="Picture 2" descr="4.mp4 [video-to-gif output image]">
            <a:extLst>
              <a:ext uri="{FF2B5EF4-FFF2-40B4-BE49-F238E27FC236}">
                <a16:creationId xmlns:a16="http://schemas.microsoft.com/office/drawing/2014/main" id="{EAA95C32-6E11-B13D-E9D7-48A359798847}"/>
              </a:ext>
            </a:extLst>
          </p:cNvPr>
          <p:cNvPicPr>
            <a:picLocks noChangeAspect="1"/>
          </p:cNvPicPr>
          <p:nvPr/>
        </p:nvPicPr>
        <p:blipFill>
          <a:blip r:embed="rId4"/>
          <a:stretch>
            <a:fillRect/>
          </a:stretch>
        </p:blipFill>
        <p:spPr>
          <a:xfrm>
            <a:off x="1492624" y="3520888"/>
            <a:ext cx="2438400" cy="2438400"/>
          </a:xfrm>
          <a:prstGeom prst="rect">
            <a:avLst/>
          </a:prstGeom>
        </p:spPr>
      </p:pic>
      <p:pic>
        <p:nvPicPr>
          <p:cNvPr id="6" name="Picture 5" descr="Pfeil, Zeigen, Links, Symbol, Icon - Kostenloses Bild auf Pixabay Arrow Show, Grafik, Graphic">
            <a:extLst>
              <a:ext uri="{FF2B5EF4-FFF2-40B4-BE49-F238E27FC236}">
                <a16:creationId xmlns:a16="http://schemas.microsoft.com/office/drawing/2014/main" id="{2487F99F-E47B-C84A-0F79-C2F996D46BA8}"/>
              </a:ext>
            </a:extLst>
          </p:cNvPr>
          <p:cNvPicPr>
            <a:picLocks noChangeAspect="1"/>
          </p:cNvPicPr>
          <p:nvPr/>
        </p:nvPicPr>
        <p:blipFill>
          <a:blip r:embed="rId5"/>
          <a:stretch>
            <a:fillRect/>
          </a:stretch>
        </p:blipFill>
        <p:spPr>
          <a:xfrm rot="10800000">
            <a:off x="5228664" y="4138091"/>
            <a:ext cx="1745876" cy="1192790"/>
          </a:xfrm>
          <a:prstGeom prst="rect">
            <a:avLst/>
          </a:prstGeom>
        </p:spPr>
      </p:pic>
    </p:spTree>
    <p:extLst>
      <p:ext uri="{BB962C8B-B14F-4D97-AF65-F5344CB8AC3E}">
        <p14:creationId xmlns:p14="http://schemas.microsoft.com/office/powerpoint/2010/main" val="4219960535"/>
      </p:ext>
    </p:extLst>
  </p:cSld>
  <p:clrMapOvr>
    <a:masterClrMapping/>
  </p:clrMapOvr>
</p:sld>
</file>

<file path=ppt/theme/theme1.xml><?xml version="1.0" encoding="utf-8"?>
<a:theme xmlns:a="http://schemas.openxmlformats.org/drawingml/2006/main" name="Custom">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45331398_Win32_SL_V13" id="{C59E605D-C281-4A06-BDA0-E97A35AC3AA8}" vid="{25D1D206-DA25-4050-926A-BD6D3A1B506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31D3D4E-040D-4F59-9215-B1F04B81B9FE}">
  <ds:schemaRefs>
    <ds:schemaRef ds:uri="http://schemas.microsoft.com/sharepoint/v3/contenttype/forms"/>
  </ds:schemaRefs>
</ds:datastoreItem>
</file>

<file path=customXml/itemProps2.xml><?xml version="1.0" encoding="utf-8"?>
<ds:datastoreItem xmlns:ds="http://schemas.openxmlformats.org/officeDocument/2006/customXml" ds:itemID="{5A7188B1-CB43-4216-A332-EE7733BC2215}">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CE52C7A-8834-4F18-859F-7167A187E138}">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12</Slides>
  <Notes>9</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Custom</vt:lpstr>
      <vt:lpstr>Tamilkumaran.B</vt:lpstr>
      <vt:lpstr>Real-time Image Animation</vt:lpstr>
      <vt:lpstr>Agenda</vt:lpstr>
      <vt:lpstr>PROBLEM STATEMENT:  Create an interactive tool for generating deepfake videos by combining a source image with a target video.      </vt:lpstr>
      <vt:lpstr>     </vt:lpstr>
      <vt:lpstr>SYSTEM DEVLOPMENT APPROACH</vt:lpstr>
      <vt:lpstr>ALGORITHM &amp; DEPLOYMENT</vt:lpstr>
      <vt:lpstr>RESULTS</vt:lpstr>
      <vt:lpstr>RESULTS</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
  <cp:revision>1</cp:revision>
  <dcterms:created xsi:type="dcterms:W3CDTF">2024-04-03T19:09:15Z</dcterms:created>
  <dcterms:modified xsi:type="dcterms:W3CDTF">2024-04-04T18:09:04Z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